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8" r:id="rId3"/>
    <p:sldId id="502" r:id="rId5"/>
    <p:sldId id="493" r:id="rId6"/>
    <p:sldId id="503" r:id="rId7"/>
    <p:sldId id="505" r:id="rId8"/>
    <p:sldId id="494" r:id="rId9"/>
    <p:sldId id="504" r:id="rId10"/>
    <p:sldId id="506" r:id="rId11"/>
    <p:sldId id="508" r:id="rId12"/>
    <p:sldId id="500" r:id="rId13"/>
    <p:sldId id="495" r:id="rId14"/>
    <p:sldId id="326" r:id="rId15"/>
    <p:sldId id="345" r:id="rId16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85512" autoAdjust="0"/>
  </p:normalViewPr>
  <p:slideViewPr>
    <p:cSldViewPr>
      <p:cViewPr varScale="1">
        <p:scale>
          <a:sx n="116" d="100"/>
          <a:sy n="116" d="100"/>
        </p:scale>
        <p:origin x="-150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18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en-US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6387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6388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6389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16390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6391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914400" eaLnBrk="1" hangingPunct="1"/>
            <a:fld id="{D8444C7C-7764-4992-864D-A0380FF5F50A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843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647D1D0-8819-4A7F-9F84-E810704AB92D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096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97A945FC-EA98-41E3-863F-606674EA5F5F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505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505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D34D7D3F-4B30-438D-A694-41A4A2EBB93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710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710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8DF93BD-C1A0-47B7-A2E6-CB2FB2C5839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915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915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163CEDCA-DA91-4F7A-88F2-136CE4BEF90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253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228600" lvl="0" indent="-228600">
              <a:buAutoNum type="arabicPeriod"/>
            </a:pPr>
            <a:endParaRPr lang="zh-CN" altLang="en-US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D1DC46DE-6EB1-4AE8-A9A7-BF7BE5B327E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457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067D7F67-D2E2-49DC-A98A-150025A36BFE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662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30C792F-070C-4FB7-A223-E563DCA00F4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072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操作方法：教师出示中国地图（根据需要自行添加），讲解三亚的地理位置，让同学更理解何为</a:t>
            </a:r>
            <a:r>
              <a:rPr lang="en-US" altLang="zh-CN"/>
              <a:t>in the south</a:t>
            </a:r>
            <a:r>
              <a:rPr lang="zh-CN" altLang="en-US"/>
              <a:t>。</a:t>
            </a:r>
            <a:endParaRPr lang="en-US" altLang="zh-CN"/>
          </a:p>
          <a:p>
            <a:pPr lvl="0"/>
            <a:r>
              <a:rPr lang="zh-CN" altLang="en-US"/>
              <a:t>其他建议：本页中</a:t>
            </a:r>
            <a:r>
              <a:rPr lang="en-US" altLang="zh-CN"/>
              <a:t>east, west, north</a:t>
            </a:r>
            <a:r>
              <a:rPr lang="zh-CN" altLang="en-US"/>
              <a:t>为拓展词汇，教师根据实际情况选用。</a:t>
            </a:r>
            <a:endParaRPr lang="en-US" altLang="zh-CN"/>
          </a:p>
          <a:p>
            <a:pPr lvl="0"/>
            <a:r>
              <a:rPr lang="en-US" altLang="zh-CN"/>
              <a:t>        </a:t>
            </a:r>
            <a:endParaRPr lang="zh-CN" altLang="en-US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3314D38-9343-48EE-8249-5E6EBA3B576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277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2771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AD63B6CC-63AA-47BE-8593-21129D45D34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481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7B412F8-EC5F-45B7-A47E-687F20541B7F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686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/>
              <a:t>While-task procedure 4:</a:t>
            </a:r>
            <a:endParaRPr lang="zh-CN" altLang="en-US"/>
          </a:p>
          <a:p>
            <a:pPr lvl="0"/>
            <a:r>
              <a:rPr lang="zh-CN" altLang="en-US"/>
              <a:t>活动内容：</a:t>
            </a:r>
            <a:r>
              <a:rPr lang="en-US" altLang="zh-CN"/>
              <a:t>Think and recite</a:t>
            </a:r>
            <a:endParaRPr lang="zh-CN" altLang="en-US"/>
          </a:p>
          <a:p>
            <a:pPr lvl="0"/>
            <a:r>
              <a:rPr lang="zh-CN" altLang="en-US"/>
              <a:t>活动目的：背诵巩固课文第一段。</a:t>
            </a:r>
            <a:endParaRPr lang="zh-CN" altLang="en-US"/>
          </a:p>
          <a:p>
            <a:pPr lvl="0"/>
            <a:r>
              <a:rPr lang="zh-CN" altLang="en-US"/>
              <a:t>操作方法：根据提示，学生集体背诵第一段。</a:t>
            </a:r>
            <a:endParaRPr lang="zh-CN" altLang="en-US"/>
          </a:p>
        </p:txBody>
      </p:sp>
      <p:sp>
        <p:nvSpPr>
          <p:cNvPr id="3686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9E121E9-91B7-4E76-BC30-91D10205D94F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891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/>
              <a:t>While-task procedure 4:</a:t>
            </a:r>
            <a:endParaRPr lang="zh-CN" altLang="en-US"/>
          </a:p>
          <a:p>
            <a:pPr lvl="0"/>
            <a:r>
              <a:rPr lang="zh-CN" altLang="en-US"/>
              <a:t>活动内容：</a:t>
            </a:r>
            <a:r>
              <a:rPr lang="en-US" altLang="zh-CN"/>
              <a:t>Think and recite</a:t>
            </a:r>
            <a:endParaRPr lang="zh-CN" altLang="en-US"/>
          </a:p>
          <a:p>
            <a:pPr lvl="0"/>
            <a:r>
              <a:rPr lang="zh-CN" altLang="en-US"/>
              <a:t>活动目的：背诵巩固课文第一段。</a:t>
            </a:r>
            <a:endParaRPr lang="zh-CN" altLang="en-US"/>
          </a:p>
          <a:p>
            <a:pPr lvl="0"/>
            <a:r>
              <a:rPr lang="zh-CN" altLang="en-US"/>
              <a:t>操作方法：根据提示，学生集体背诵第一段。</a:t>
            </a:r>
            <a:endParaRPr lang="zh-CN" altLang="en-US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98B237D9-B015-4A00-9CF2-BE21F6C0021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任意多边形 23"/>
          <p:cNvSpPr/>
          <p:nvPr/>
        </p:nvSpPr>
        <p:spPr>
          <a:xfrm>
            <a:off x="1076468" y="664446"/>
            <a:ext cx="8067533" cy="6193554"/>
          </a:xfrm>
          <a:custGeom>
            <a:avLst/>
            <a:gdLst>
              <a:gd name="connsiteX0" fmla="*/ 5874467 w 8067533"/>
              <a:gd name="connsiteY0" fmla="*/ 0 h 6193554"/>
              <a:gd name="connsiteX1" fmla="*/ 7894306 w 8067533"/>
              <a:gd name="connsiteY1" fmla="*/ 356461 h 6193554"/>
              <a:gd name="connsiteX2" fmla="*/ 8067533 w 8067533"/>
              <a:gd name="connsiteY2" fmla="*/ 424763 h 6193554"/>
              <a:gd name="connsiteX3" fmla="*/ 8067533 w 8067533"/>
              <a:gd name="connsiteY3" fmla="*/ 6193554 h 6193554"/>
              <a:gd name="connsiteX4" fmla="*/ 8921 w 8067533"/>
              <a:gd name="connsiteY4" fmla="*/ 6193554 h 6193554"/>
              <a:gd name="connsiteX5" fmla="*/ 7644 w 8067533"/>
              <a:gd name="connsiteY5" fmla="*/ 6176767 h 6193554"/>
              <a:gd name="connsiteX6" fmla="*/ 0 w 8067533"/>
              <a:gd name="connsiteY6" fmla="*/ 5874468 h 6193554"/>
              <a:gd name="connsiteX7" fmla="*/ 5874467 w 8067533"/>
              <a:gd name="connsiteY7" fmla="*/ 0 h 61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67533" h="6193554">
                <a:moveTo>
                  <a:pt x="5874467" y="0"/>
                </a:moveTo>
                <a:cubicBezTo>
                  <a:pt x="6584175" y="0"/>
                  <a:pt x="7264488" y="125854"/>
                  <a:pt x="7894306" y="356461"/>
                </a:cubicBezTo>
                <a:lnTo>
                  <a:pt x="8067533" y="424763"/>
                </a:lnTo>
                <a:lnTo>
                  <a:pt x="8067533" y="6193554"/>
                </a:lnTo>
                <a:lnTo>
                  <a:pt x="8921" y="6193554"/>
                </a:lnTo>
                <a:lnTo>
                  <a:pt x="7644" y="6176767"/>
                </a:lnTo>
                <a:cubicBezTo>
                  <a:pt x="2569" y="6076641"/>
                  <a:pt x="0" y="5975854"/>
                  <a:pt x="0" y="5874468"/>
                </a:cubicBezTo>
                <a:cubicBezTo>
                  <a:pt x="0" y="2630088"/>
                  <a:pt x="2630088" y="0"/>
                  <a:pt x="5874467" y="0"/>
                </a:cubicBezTo>
                <a:close/>
              </a:path>
            </a:pathLst>
          </a:custGeom>
          <a:solidFill>
            <a:schemeClr val="accent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49" name="任意多边形 20"/>
          <p:cNvSpPr/>
          <p:nvPr/>
        </p:nvSpPr>
        <p:spPr>
          <a:xfrm>
            <a:off x="0" y="0"/>
            <a:ext cx="4787287" cy="4977059"/>
          </a:xfrm>
          <a:custGeom>
            <a:avLst/>
            <a:gdLst>
              <a:gd name="connsiteX0" fmla="*/ 0 w 4787287"/>
              <a:gd name="connsiteY0" fmla="*/ 0 h 4977059"/>
              <a:gd name="connsiteX1" fmla="*/ 3925099 w 4787287"/>
              <a:gd name="connsiteY1" fmla="*/ 0 h 4977059"/>
              <a:gd name="connsiteX2" fmla="*/ 3934885 w 4787287"/>
              <a:gd name="connsiteY2" fmla="*/ 8894 h 4977059"/>
              <a:gd name="connsiteX3" fmla="*/ 4787287 w 4787287"/>
              <a:gd name="connsiteY3" fmla="*/ 2066775 h 4977059"/>
              <a:gd name="connsiteX4" fmla="*/ 1877003 w 4787287"/>
              <a:gd name="connsiteY4" fmla="*/ 4977059 h 4977059"/>
              <a:gd name="connsiteX5" fmla="*/ 25792 w 4787287"/>
              <a:gd name="connsiteY5" fmla="*/ 4312492 h 4977059"/>
              <a:gd name="connsiteX6" fmla="*/ 0 w 4787287"/>
              <a:gd name="connsiteY6" fmla="*/ 4289050 h 497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7287" h="4977059">
                <a:moveTo>
                  <a:pt x="0" y="0"/>
                </a:moveTo>
                <a:lnTo>
                  <a:pt x="3925099" y="0"/>
                </a:lnTo>
                <a:lnTo>
                  <a:pt x="3934885" y="8894"/>
                </a:lnTo>
                <a:cubicBezTo>
                  <a:pt x="4461543" y="535552"/>
                  <a:pt x="4787287" y="1263123"/>
                  <a:pt x="4787287" y="2066775"/>
                </a:cubicBezTo>
                <a:cubicBezTo>
                  <a:pt x="4787287" y="3674080"/>
                  <a:pt x="3484308" y="4977059"/>
                  <a:pt x="1877003" y="4977059"/>
                </a:cubicBezTo>
                <a:cubicBezTo>
                  <a:pt x="1173807" y="4977059"/>
                  <a:pt x="528861" y="4727661"/>
                  <a:pt x="25792" y="4312492"/>
                </a:cubicBezTo>
                <a:lnTo>
                  <a:pt x="0" y="428905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6150" name="直接连接符 6"/>
          <p:cNvCxnSpPr/>
          <p:nvPr/>
        </p:nvCxnSpPr>
        <p:spPr>
          <a:xfrm flipV="1">
            <a:off x="4211638" y="4257675"/>
            <a:ext cx="4505325" cy="0"/>
          </a:xfrm>
          <a:prstGeom prst="line">
            <a:avLst/>
          </a:prstGeom>
          <a:noFill/>
          <a:ln w="6350">
            <a:solidFill>
              <a:schemeClr val="bg1">
                <a:alpha val="63135"/>
              </a:schemeClr>
            </a:solidFill>
            <a:round/>
          </a:ln>
        </p:spPr>
      </p:cxnSp>
      <p:sp>
        <p:nvSpPr>
          <p:cNvPr id="6151" name="椭圆 25"/>
          <p:cNvSpPr/>
          <p:nvPr/>
        </p:nvSpPr>
        <p:spPr>
          <a:xfrm>
            <a:off x="4211638" y="4178300"/>
            <a:ext cx="177800" cy="17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buFont typeface="Arial" panose="020B0604020202020204" pitchFamily="34" charset="0"/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408181" y="2811475"/>
            <a:ext cx="4309110" cy="125985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408181" y="4448047"/>
            <a:ext cx="4309110" cy="52901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z="1350" strike="noStrike" noProof="1" smtClean="0"/>
              <a:t>编辑副标题</a:t>
            </a:r>
            <a:endParaRPr lang="zh-CN" altLang="en-US" strike="noStrike" noProof="1"/>
          </a:p>
        </p:txBody>
      </p:sp>
      <p:sp>
        <p:nvSpPr>
          <p:cNvPr id="615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984366E9-2321-4C47-9212-6AE8D1E76DE7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5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5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BECA123C-C2EB-443D-9A2C-C4E2546A4D6B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628650"/>
            <a:ext cx="7886700" cy="550545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5366" name="日期占位符 2"/>
          <p:cNvSpPr>
            <a:spLocks noGrp="1"/>
          </p:cNvSpPr>
          <p:nvPr>
            <p:ph type="dt" sz="half" idx="1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49B7B527-E170-45FA-9A52-3BEBCD23483E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7" name="页脚占位符 3"/>
          <p:cNvSpPr>
            <a:spLocks noGrp="1"/>
          </p:cNvSpPr>
          <p:nvPr>
            <p:ph type="ftr" sz="quarter" idx="15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zh-CN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8" name="灯片编号占位符 4"/>
          <p:cNvSpPr>
            <a:spLocks noGrp="1"/>
          </p:cNvSpPr>
          <p:nvPr>
            <p:ph type="sldNum" sz="quarter" idx="16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ECF7812C-CFCC-408C-9633-C832CFE1EAA6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2D0C0025-8876-4131-B571-0BB16327A9A2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EDAACCD3-8FBB-40A3-B118-B6E7F3836CE6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2D0C0025-8876-4131-B571-0BB16327A9A2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EDAACCD3-8FBB-40A3-B118-B6E7F3836CE6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17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3735585A-8EB6-4F07-8C83-0F77160713F2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6B6A2D86-CF49-4509-A80C-70121F41A54A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6" name="组合 45"/>
          <p:cNvGrpSpPr/>
          <p:nvPr/>
        </p:nvGrpSpPr>
        <p:grpSpPr>
          <a:xfrm>
            <a:off x="-119062" y="2317750"/>
            <a:ext cx="4056062" cy="4535488"/>
            <a:chOff x="-119065" y="2317749"/>
            <a:chExt cx="4056065" cy="4535491"/>
          </a:xfrm>
        </p:grpSpPr>
        <p:cxnSp>
          <p:nvCxnSpPr>
            <p:cNvPr id="8197" name="Line 29"/>
            <p:cNvCxnSpPr/>
            <p:nvPr/>
          </p:nvCxnSpPr>
          <p:spPr>
            <a:xfrm flipH="1">
              <a:off x="-4762" y="6456365"/>
              <a:ext cx="2479676" cy="20002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198" name="Line 30"/>
            <p:cNvCxnSpPr/>
            <p:nvPr/>
          </p:nvCxnSpPr>
          <p:spPr>
            <a:xfrm flipH="1">
              <a:off x="-4763" y="4311649"/>
              <a:ext cx="536576" cy="23447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8199" name="AutoShape 31"/>
            <p:cNvSpPr/>
            <p:nvPr/>
          </p:nvSpPr>
          <p:spPr bwMode="auto">
            <a:xfrm>
              <a:off x="1414463" y="3943351"/>
              <a:ext cx="201612" cy="201613"/>
            </a:xfrm>
            <a:custGeom>
              <a:avLst/>
              <a:gdLst>
                <a:gd name="T0" fmla="*/ 0 w 21600"/>
                <a:gd name="T1" fmla="*/ 100807 h 21600"/>
                <a:gd name="T2" fmla="*/ 100806 w 21600"/>
                <a:gd name="T3" fmla="*/ 0 h 21600"/>
                <a:gd name="T4" fmla="*/ 201612 w 21600"/>
                <a:gd name="T5" fmla="*/ 100807 h 21600"/>
                <a:gd name="T6" fmla="*/ 100806 w 21600"/>
                <a:gd name="T7" fmla="*/ 201613 h 21600"/>
                <a:gd name="T8" fmla="*/ 0 w 21600"/>
                <a:gd name="T9" fmla="*/ 100807 h 21600"/>
                <a:gd name="T10" fmla="*/ 50403 w 21600"/>
                <a:gd name="T11" fmla="*/ 100807 h 21600"/>
                <a:gd name="T12" fmla="*/ 100806 w 21600"/>
                <a:gd name="T13" fmla="*/ 151210 h 21600"/>
                <a:gd name="T14" fmla="*/ 151209 w 21600"/>
                <a:gd name="T15" fmla="*/ 100807 h 21600"/>
                <a:gd name="T16" fmla="*/ 100806 w 21600"/>
                <a:gd name="T17" fmla="*/ 50403 h 21600"/>
                <a:gd name="T18" fmla="*/ 50403 w 21600"/>
                <a:gd name="T19" fmla="*/ 10080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0" name="AutoShape 32"/>
            <p:cNvSpPr/>
            <p:nvPr/>
          </p:nvSpPr>
          <p:spPr bwMode="auto">
            <a:xfrm>
              <a:off x="2139952" y="4579939"/>
              <a:ext cx="200025" cy="201612"/>
            </a:xfrm>
            <a:custGeom>
              <a:avLst/>
              <a:gdLst>
                <a:gd name="T0" fmla="*/ 0 w 21600"/>
                <a:gd name="T1" fmla="*/ 100806 h 21600"/>
                <a:gd name="T2" fmla="*/ 100013 w 21600"/>
                <a:gd name="T3" fmla="*/ 0 h 21600"/>
                <a:gd name="T4" fmla="*/ 200025 w 21600"/>
                <a:gd name="T5" fmla="*/ 100806 h 21600"/>
                <a:gd name="T6" fmla="*/ 100013 w 21600"/>
                <a:gd name="T7" fmla="*/ 201612 h 21600"/>
                <a:gd name="T8" fmla="*/ 0 w 21600"/>
                <a:gd name="T9" fmla="*/ 100806 h 21600"/>
                <a:gd name="T10" fmla="*/ 50006 w 21600"/>
                <a:gd name="T11" fmla="*/ 100806 h 21600"/>
                <a:gd name="T12" fmla="*/ 100013 w 21600"/>
                <a:gd name="T13" fmla="*/ 151209 h 21600"/>
                <a:gd name="T14" fmla="*/ 150019 w 21600"/>
                <a:gd name="T15" fmla="*/ 100806 h 21600"/>
                <a:gd name="T16" fmla="*/ 100013 w 21600"/>
                <a:gd name="T17" fmla="*/ 50403 h 21600"/>
                <a:gd name="T18" fmla="*/ 50006 w 21600"/>
                <a:gd name="T19" fmla="*/ 100806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1" name="AutoShape 33"/>
            <p:cNvSpPr/>
            <p:nvPr/>
          </p:nvSpPr>
          <p:spPr bwMode="auto">
            <a:xfrm>
              <a:off x="2552700" y="5514976"/>
              <a:ext cx="201613" cy="201613"/>
            </a:xfrm>
            <a:custGeom>
              <a:avLst/>
              <a:gdLst>
                <a:gd name="T0" fmla="*/ 0 w 21600"/>
                <a:gd name="T1" fmla="*/ 100807 h 21600"/>
                <a:gd name="T2" fmla="*/ 100807 w 21600"/>
                <a:gd name="T3" fmla="*/ 0 h 21600"/>
                <a:gd name="T4" fmla="*/ 201613 w 21600"/>
                <a:gd name="T5" fmla="*/ 100807 h 21600"/>
                <a:gd name="T6" fmla="*/ 100807 w 21600"/>
                <a:gd name="T7" fmla="*/ 201613 h 21600"/>
                <a:gd name="T8" fmla="*/ 0 w 21600"/>
                <a:gd name="T9" fmla="*/ 100807 h 21600"/>
                <a:gd name="T10" fmla="*/ 50403 w 21600"/>
                <a:gd name="T11" fmla="*/ 100807 h 21600"/>
                <a:gd name="T12" fmla="*/ 100807 w 21600"/>
                <a:gd name="T13" fmla="*/ 151210 h 21600"/>
                <a:gd name="T14" fmla="*/ 151210 w 21600"/>
                <a:gd name="T15" fmla="*/ 100807 h 21600"/>
                <a:gd name="T16" fmla="*/ 100807 w 21600"/>
                <a:gd name="T17" fmla="*/ 50403 h 21600"/>
                <a:gd name="T18" fmla="*/ 50403 w 21600"/>
                <a:gd name="T19" fmla="*/ 10080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8202" name="Line 34"/>
            <p:cNvCxnSpPr/>
            <p:nvPr/>
          </p:nvCxnSpPr>
          <p:spPr>
            <a:xfrm flipH="1">
              <a:off x="-4762" y="4125913"/>
              <a:ext cx="1465263" cy="253047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203" name="Line 35"/>
            <p:cNvCxnSpPr/>
            <p:nvPr/>
          </p:nvCxnSpPr>
          <p:spPr>
            <a:xfrm flipH="1">
              <a:off x="-4762" y="5648326"/>
              <a:ext cx="2546351" cy="1008063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204" name="Line 36"/>
            <p:cNvCxnSpPr/>
            <p:nvPr/>
          </p:nvCxnSpPr>
          <p:spPr>
            <a:xfrm flipH="1">
              <a:off x="-4762" y="2800350"/>
              <a:ext cx="1641476" cy="38560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205" name="Line 37"/>
            <p:cNvCxnSpPr/>
            <p:nvPr/>
          </p:nvCxnSpPr>
          <p:spPr>
            <a:xfrm flipH="1">
              <a:off x="-4763" y="3967165"/>
              <a:ext cx="2030413" cy="268922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206" name="Line 38"/>
            <p:cNvCxnSpPr/>
            <p:nvPr/>
          </p:nvCxnSpPr>
          <p:spPr>
            <a:xfrm flipH="1">
              <a:off x="-4763" y="5081588"/>
              <a:ext cx="2503488" cy="1574800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207" name="Line 39"/>
            <p:cNvCxnSpPr/>
            <p:nvPr/>
          </p:nvCxnSpPr>
          <p:spPr>
            <a:xfrm flipH="1">
              <a:off x="-4764" y="6000750"/>
              <a:ext cx="3400427" cy="6556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8208" name="Arc 41@|5FFC:10921638|FBC:16777215|LFC:6902852|LBC:16777215"/>
            <p:cNvSpPr/>
            <p:nvPr/>
          </p:nvSpPr>
          <p:spPr bwMode="auto">
            <a:xfrm>
              <a:off x="-98424" y="4884739"/>
              <a:ext cx="2098676" cy="1968500"/>
            </a:xfrm>
            <a:custGeom>
              <a:avLst/>
              <a:gdLst>
                <a:gd name="T0" fmla="*/ -93 w 21600"/>
                <a:gd name="T1" fmla="*/ 0 h 21600"/>
                <a:gd name="T2" fmla="*/ 2000250 w 21600"/>
                <a:gd name="T3" fmla="*/ 1968500 h 21600"/>
                <a:gd name="T4" fmla="*/ -93 w 21600"/>
                <a:gd name="T5" fmla="*/ 0 h 21600"/>
                <a:gd name="T6" fmla="*/ 2000250 w 21600"/>
                <a:gd name="T7" fmla="*/ 1968500 h 21600"/>
                <a:gd name="T8" fmla="*/ 0 w 21600"/>
                <a:gd name="T9" fmla="*/ 1968500 h 21600"/>
                <a:gd name="T10" fmla="*/ -93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8209" name="Line 42@|9FFC:0|FBC:0|LFC:10921638|LBC:16777215"/>
            <p:cNvCxnSpPr/>
            <p:nvPr/>
          </p:nvCxnSpPr>
          <p:spPr>
            <a:xfrm flipH="1">
              <a:off x="-31750" y="4724400"/>
              <a:ext cx="2211388" cy="2076451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8210" name="Arc 44@|5FFC:14657585|FBC:16777215|LFC:6902852|LBC:16777215"/>
            <p:cNvSpPr/>
            <p:nvPr/>
          </p:nvSpPr>
          <p:spPr bwMode="auto">
            <a:xfrm>
              <a:off x="-119065" y="5018089"/>
              <a:ext cx="1989141" cy="1835151"/>
            </a:xfrm>
            <a:custGeom>
              <a:avLst/>
              <a:gdLst>
                <a:gd name="T0" fmla="*/ -87 w 21600"/>
                <a:gd name="T1" fmla="*/ 0 h 21600"/>
                <a:gd name="T2" fmla="*/ 1870075 w 21600"/>
                <a:gd name="T3" fmla="*/ 1835150 h 21600"/>
                <a:gd name="T4" fmla="*/ -87 w 21600"/>
                <a:gd name="T5" fmla="*/ 0 h 21600"/>
                <a:gd name="T6" fmla="*/ 1870075 w 21600"/>
                <a:gd name="T7" fmla="*/ 1835150 h 21600"/>
                <a:gd name="T8" fmla="*/ 0 w 21600"/>
                <a:gd name="T9" fmla="*/ 1835150 h 21600"/>
                <a:gd name="T10" fmla="*/ -87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1" name="AutoShape 50"/>
            <p:cNvSpPr/>
            <p:nvPr/>
          </p:nvSpPr>
          <p:spPr bwMode="auto">
            <a:xfrm>
              <a:off x="3359149" y="5657849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2" name="AutoShape 55"/>
            <p:cNvSpPr/>
            <p:nvPr/>
          </p:nvSpPr>
          <p:spPr bwMode="auto">
            <a:xfrm>
              <a:off x="1485900" y="2317749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3" name="AutoShape 56"/>
            <p:cNvSpPr/>
            <p:nvPr/>
          </p:nvSpPr>
          <p:spPr bwMode="auto">
            <a:xfrm>
              <a:off x="1912937" y="3529013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4" name="AutoShape 57"/>
            <p:cNvSpPr/>
            <p:nvPr/>
          </p:nvSpPr>
          <p:spPr bwMode="auto">
            <a:xfrm>
              <a:off x="2436813" y="4681537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5" name="AutoShape 58"/>
            <p:cNvSpPr/>
            <p:nvPr/>
          </p:nvSpPr>
          <p:spPr bwMode="auto">
            <a:xfrm>
              <a:off x="454026" y="4110040"/>
              <a:ext cx="200025" cy="200025"/>
            </a:xfrm>
            <a:custGeom>
              <a:avLst/>
              <a:gdLst>
                <a:gd name="T0" fmla="*/ 0 w 21600"/>
                <a:gd name="T1" fmla="*/ 100013 h 21600"/>
                <a:gd name="T2" fmla="*/ 100013 w 21600"/>
                <a:gd name="T3" fmla="*/ 0 h 21600"/>
                <a:gd name="T4" fmla="*/ 200025 w 21600"/>
                <a:gd name="T5" fmla="*/ 100013 h 21600"/>
                <a:gd name="T6" fmla="*/ 100013 w 21600"/>
                <a:gd name="T7" fmla="*/ 200025 h 21600"/>
                <a:gd name="T8" fmla="*/ 0 w 21600"/>
                <a:gd name="T9" fmla="*/ 100013 h 21600"/>
                <a:gd name="T10" fmla="*/ 50006 w 21600"/>
                <a:gd name="T11" fmla="*/ 100013 h 21600"/>
                <a:gd name="T12" fmla="*/ 100013 w 21600"/>
                <a:gd name="T13" fmla="*/ 150019 h 21600"/>
                <a:gd name="T14" fmla="*/ 150019 w 21600"/>
                <a:gd name="T15" fmla="*/ 100013 h 21600"/>
                <a:gd name="T16" fmla="*/ 100013 w 21600"/>
                <a:gd name="T17" fmla="*/ 50006 h 21600"/>
                <a:gd name="T18" fmla="*/ 50006 w 21600"/>
                <a:gd name="T19" fmla="*/ 10001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6" name="AutoShape 59"/>
            <p:cNvSpPr/>
            <p:nvPr/>
          </p:nvSpPr>
          <p:spPr bwMode="auto">
            <a:xfrm>
              <a:off x="2495551" y="6367465"/>
              <a:ext cx="201613" cy="200025"/>
            </a:xfrm>
            <a:custGeom>
              <a:avLst/>
              <a:gdLst>
                <a:gd name="T0" fmla="*/ 0 w 21600"/>
                <a:gd name="T1" fmla="*/ 100013 h 21600"/>
                <a:gd name="T2" fmla="*/ 100807 w 21600"/>
                <a:gd name="T3" fmla="*/ 0 h 21600"/>
                <a:gd name="T4" fmla="*/ 201613 w 21600"/>
                <a:gd name="T5" fmla="*/ 100013 h 21600"/>
                <a:gd name="T6" fmla="*/ 100807 w 21600"/>
                <a:gd name="T7" fmla="*/ 200025 h 21600"/>
                <a:gd name="T8" fmla="*/ 0 w 21600"/>
                <a:gd name="T9" fmla="*/ 100013 h 21600"/>
                <a:gd name="T10" fmla="*/ 50403 w 21600"/>
                <a:gd name="T11" fmla="*/ 100013 h 21600"/>
                <a:gd name="T12" fmla="*/ 100807 w 21600"/>
                <a:gd name="T13" fmla="*/ 150019 h 21600"/>
                <a:gd name="T14" fmla="*/ 151210 w 21600"/>
                <a:gd name="T15" fmla="*/ 100013 h 21600"/>
                <a:gd name="T16" fmla="*/ 100807 w 21600"/>
                <a:gd name="T17" fmla="*/ 50006 h 21600"/>
                <a:gd name="T18" fmla="*/ 50403 w 21600"/>
                <a:gd name="T19" fmla="*/ 10001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217" name="组合 36"/>
          <p:cNvGrpSpPr/>
          <p:nvPr/>
        </p:nvGrpSpPr>
        <p:grpSpPr>
          <a:xfrm rot="16980000">
            <a:off x="6205538" y="-1028700"/>
            <a:ext cx="3792537" cy="3586163"/>
            <a:chOff x="6561535" y="1931194"/>
            <a:chExt cx="2844403" cy="2689622"/>
          </a:xfrm>
        </p:grpSpPr>
        <p:sp>
          <p:nvSpPr>
            <p:cNvPr id="8218" name="椭圆 23"/>
            <p:cNvSpPr/>
            <p:nvPr/>
          </p:nvSpPr>
          <p:spPr>
            <a:xfrm>
              <a:off x="7410451" y="2909888"/>
              <a:ext cx="1012031" cy="1012031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9" name="椭圆 24"/>
            <p:cNvSpPr/>
            <p:nvPr/>
          </p:nvSpPr>
          <p:spPr>
            <a:xfrm>
              <a:off x="6561535" y="3979069"/>
              <a:ext cx="319088" cy="319088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0" name="椭圆 26"/>
            <p:cNvSpPr/>
            <p:nvPr/>
          </p:nvSpPr>
          <p:spPr>
            <a:xfrm>
              <a:off x="7621191" y="1931194"/>
              <a:ext cx="479822" cy="478631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1" name="椭圆 27"/>
            <p:cNvSpPr/>
            <p:nvPr/>
          </p:nvSpPr>
          <p:spPr>
            <a:xfrm>
              <a:off x="7924800" y="3138487"/>
              <a:ext cx="1481138" cy="1482329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2" name="椭圆 30"/>
            <p:cNvSpPr/>
            <p:nvPr/>
          </p:nvSpPr>
          <p:spPr>
            <a:xfrm>
              <a:off x="7071122" y="2930129"/>
              <a:ext cx="351234" cy="351234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3" name="椭圆 31"/>
            <p:cNvSpPr/>
            <p:nvPr/>
          </p:nvSpPr>
          <p:spPr>
            <a:xfrm>
              <a:off x="6850857" y="3506391"/>
              <a:ext cx="594122" cy="595313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4" name="椭圆 32"/>
            <p:cNvSpPr/>
            <p:nvPr/>
          </p:nvSpPr>
          <p:spPr>
            <a:xfrm>
              <a:off x="7503319" y="4130278"/>
              <a:ext cx="251222" cy="251222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5" name="椭圆 33"/>
            <p:cNvSpPr/>
            <p:nvPr/>
          </p:nvSpPr>
          <p:spPr>
            <a:xfrm>
              <a:off x="8601075" y="2438400"/>
              <a:ext cx="352425" cy="351235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54413" y="2780745"/>
            <a:ext cx="4128752" cy="99354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822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4FC1D6C4-7482-4B93-9C5F-99DDB9EBA0A8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2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3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5F459D6A-7D34-461C-B107-4C0C6F0D86E1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922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A4E0E3CD-678D-499C-9626-FA375A2577BD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2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2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0B6061B9-F694-4509-B629-3E86B9C92DE3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246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2D160E3C-E50F-41AB-A385-6DF50FA3FC37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4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11C202FF-CE69-4261-B13D-738B4189FAC3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任意多边形 14"/>
          <p:cNvSpPr/>
          <p:nvPr/>
        </p:nvSpPr>
        <p:spPr>
          <a:xfrm>
            <a:off x="1076468" y="664446"/>
            <a:ext cx="8067533" cy="6193554"/>
          </a:xfrm>
          <a:custGeom>
            <a:avLst/>
            <a:gdLst>
              <a:gd name="connsiteX0" fmla="*/ 5874467 w 8067533"/>
              <a:gd name="connsiteY0" fmla="*/ 0 h 6193554"/>
              <a:gd name="connsiteX1" fmla="*/ 7894306 w 8067533"/>
              <a:gd name="connsiteY1" fmla="*/ 356461 h 6193554"/>
              <a:gd name="connsiteX2" fmla="*/ 8067533 w 8067533"/>
              <a:gd name="connsiteY2" fmla="*/ 424763 h 6193554"/>
              <a:gd name="connsiteX3" fmla="*/ 8067533 w 8067533"/>
              <a:gd name="connsiteY3" fmla="*/ 6193554 h 6193554"/>
              <a:gd name="connsiteX4" fmla="*/ 8921 w 8067533"/>
              <a:gd name="connsiteY4" fmla="*/ 6193554 h 6193554"/>
              <a:gd name="connsiteX5" fmla="*/ 7644 w 8067533"/>
              <a:gd name="connsiteY5" fmla="*/ 6176767 h 6193554"/>
              <a:gd name="connsiteX6" fmla="*/ 0 w 8067533"/>
              <a:gd name="connsiteY6" fmla="*/ 5874468 h 6193554"/>
              <a:gd name="connsiteX7" fmla="*/ 5874467 w 8067533"/>
              <a:gd name="connsiteY7" fmla="*/ 0 h 61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67533" h="6193554">
                <a:moveTo>
                  <a:pt x="5874467" y="0"/>
                </a:moveTo>
                <a:cubicBezTo>
                  <a:pt x="6584175" y="0"/>
                  <a:pt x="7264488" y="125854"/>
                  <a:pt x="7894306" y="356461"/>
                </a:cubicBezTo>
                <a:lnTo>
                  <a:pt x="8067533" y="424763"/>
                </a:lnTo>
                <a:lnTo>
                  <a:pt x="8067533" y="6193554"/>
                </a:lnTo>
                <a:lnTo>
                  <a:pt x="8921" y="6193554"/>
                </a:lnTo>
                <a:lnTo>
                  <a:pt x="7644" y="6176767"/>
                </a:lnTo>
                <a:cubicBezTo>
                  <a:pt x="2569" y="6076641"/>
                  <a:pt x="0" y="5975854"/>
                  <a:pt x="0" y="5874468"/>
                </a:cubicBezTo>
                <a:cubicBezTo>
                  <a:pt x="0" y="2630088"/>
                  <a:pt x="2630088" y="0"/>
                  <a:pt x="5874467" y="0"/>
                </a:cubicBezTo>
                <a:close/>
              </a:path>
            </a:pathLst>
          </a:custGeom>
          <a:solidFill>
            <a:schemeClr val="accent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69" name="任意多边形 15"/>
          <p:cNvSpPr/>
          <p:nvPr/>
        </p:nvSpPr>
        <p:spPr>
          <a:xfrm>
            <a:off x="0" y="0"/>
            <a:ext cx="4787287" cy="4977059"/>
          </a:xfrm>
          <a:custGeom>
            <a:avLst/>
            <a:gdLst>
              <a:gd name="connsiteX0" fmla="*/ 0 w 4787287"/>
              <a:gd name="connsiteY0" fmla="*/ 0 h 4977059"/>
              <a:gd name="connsiteX1" fmla="*/ 3925099 w 4787287"/>
              <a:gd name="connsiteY1" fmla="*/ 0 h 4977059"/>
              <a:gd name="connsiteX2" fmla="*/ 3934885 w 4787287"/>
              <a:gd name="connsiteY2" fmla="*/ 8894 h 4977059"/>
              <a:gd name="connsiteX3" fmla="*/ 4787287 w 4787287"/>
              <a:gd name="connsiteY3" fmla="*/ 2066775 h 4977059"/>
              <a:gd name="connsiteX4" fmla="*/ 1877003 w 4787287"/>
              <a:gd name="connsiteY4" fmla="*/ 4977059 h 4977059"/>
              <a:gd name="connsiteX5" fmla="*/ 25792 w 4787287"/>
              <a:gd name="connsiteY5" fmla="*/ 4312492 h 4977059"/>
              <a:gd name="connsiteX6" fmla="*/ 0 w 4787287"/>
              <a:gd name="connsiteY6" fmla="*/ 4289050 h 497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7287" h="4977059">
                <a:moveTo>
                  <a:pt x="0" y="0"/>
                </a:moveTo>
                <a:lnTo>
                  <a:pt x="3925099" y="0"/>
                </a:lnTo>
                <a:lnTo>
                  <a:pt x="3934885" y="8894"/>
                </a:lnTo>
                <a:cubicBezTo>
                  <a:pt x="4461543" y="535552"/>
                  <a:pt x="4787287" y="1263123"/>
                  <a:pt x="4787287" y="2066775"/>
                </a:cubicBezTo>
                <a:cubicBezTo>
                  <a:pt x="4787287" y="3674080"/>
                  <a:pt x="3484308" y="4977059"/>
                  <a:pt x="1877003" y="4977059"/>
                </a:cubicBezTo>
                <a:cubicBezTo>
                  <a:pt x="1173807" y="4977059"/>
                  <a:pt x="528861" y="4727661"/>
                  <a:pt x="25792" y="4312492"/>
                </a:cubicBezTo>
                <a:lnTo>
                  <a:pt x="0" y="428905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11270" name="直接连接符 6"/>
          <p:cNvCxnSpPr/>
          <p:nvPr/>
        </p:nvCxnSpPr>
        <p:spPr>
          <a:xfrm flipV="1">
            <a:off x="4211638" y="4257675"/>
            <a:ext cx="4505325" cy="0"/>
          </a:xfrm>
          <a:prstGeom prst="line">
            <a:avLst/>
          </a:prstGeom>
          <a:noFill/>
          <a:ln w="6350">
            <a:solidFill>
              <a:schemeClr val="bg1">
                <a:alpha val="63135"/>
              </a:schemeClr>
            </a:solidFill>
            <a:round/>
          </a:ln>
        </p:spPr>
      </p:cxnSp>
      <p:sp>
        <p:nvSpPr>
          <p:cNvPr id="11271" name="椭圆 17"/>
          <p:cNvSpPr/>
          <p:nvPr/>
        </p:nvSpPr>
        <p:spPr>
          <a:xfrm>
            <a:off x="4211638" y="4178300"/>
            <a:ext cx="177800" cy="17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buFont typeface="Arial" panose="020B0604020202020204" pitchFamily="34" charset="0"/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标题 1"/>
          <p:cNvSpPr>
            <a:spLocks noGrp="1"/>
          </p:cNvSpPr>
          <p:nvPr>
            <p:ph type="ctrTitle" hasCustomPrompt="1"/>
          </p:nvPr>
        </p:nvSpPr>
        <p:spPr>
          <a:xfrm>
            <a:off x="4408181" y="2811475"/>
            <a:ext cx="4309110" cy="125985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10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408181" y="4448047"/>
            <a:ext cx="2221219" cy="52901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编辑副标题</a:t>
            </a:r>
            <a:endParaRPr lang="zh-CN" altLang="en-US" strike="noStrike" noProof="1"/>
          </a:p>
        </p:txBody>
      </p:sp>
      <p:sp>
        <p:nvSpPr>
          <p:cNvPr id="1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629995" y="4455376"/>
            <a:ext cx="2087296" cy="5143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编辑文本</a:t>
            </a:r>
            <a:endParaRPr lang="zh-CN" altLang="en-US" strike="noStrike" noProof="1" smtClean="0"/>
          </a:p>
        </p:txBody>
      </p:sp>
      <p:sp>
        <p:nvSpPr>
          <p:cNvPr id="1127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A14B2A3D-464D-46EE-8261-5CFFED8EEA21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7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7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F3DD88D3-F811-4489-A8B9-D5A7CB710887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9BC6D64F-F3A5-40A1-A219-FFFDC3D5E795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9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9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C1F99FAD-C582-4134-A667-815343313D99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单击此处编辑标题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4014391" y="733425"/>
            <a:ext cx="4478400" cy="54036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 fontAlgn="base"/>
            <a:r>
              <a:rPr lang="zh-CN" altLang="en-US" strike="noStrike" noProof="0" smtClean="0"/>
              <a:t>图片</a:t>
            </a:r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331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6944958E-F4F6-49B6-AC94-27EF5445EC1A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1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2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0846C89B-6E61-4FA1-8A94-2AC0BCDABB4F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&#10;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15200" y="365125"/>
            <a:ext cx="1200150" cy="5811838"/>
          </a:xfrm>
        </p:spPr>
        <p:txBody>
          <a:bodyPr vert="eaVert"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512378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43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2EE8B7AC-AF31-446C-B998-321871C03E7B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38847AB7-350E-4743-9835-842560A2E7A9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4.xml"/><Relationship Id="rId16" Type="http://schemas.openxmlformats.org/officeDocument/2006/relationships/tags" Target="../tags/tag3.xml"/><Relationship Id="rId15" Type="http://schemas.openxmlformats.org/officeDocument/2006/relationships/tags" Target="../tags/tag2.xml"/><Relationship Id="rId14" Type="http://schemas.openxmlformats.org/officeDocument/2006/relationships/tags" Target="../tags/tag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 idx="4294967295"/>
            <p:custDataLst>
              <p:tags r:id="rId14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9"/>
            <p:custDataLst>
              <p:tags r:id="rId15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171450" indent="-171450" algn="l" defTabSz="914400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/>
            <a:r>
              <a:t>单击此处编辑母版文本样式</a:t>
            </a:r>
          </a:p>
          <a:p>
            <a:pPr marL="514350" lvl="1" indent="-171450"/>
            <a:r>
              <a:t>第二级</a:t>
            </a:r>
          </a:p>
          <a:p>
            <a:pPr marL="857250" lvl="2" indent="-171450"/>
            <a:r>
              <a:t>第三级</a:t>
            </a:r>
          </a:p>
          <a:p>
            <a:pPr marL="1200150" lvl="3" indent="-171450"/>
            <a:r>
              <a:t>第四级</a:t>
            </a:r>
          </a:p>
          <a:p>
            <a:pPr marL="1543050" lvl="4" indent="-171450"/>
            <a:r>
              <a:t>第五级</a:t>
            </a:r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19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2D0C0025-8876-4131-B571-0BB16327A9A2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29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39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EDAACCD3-8FBB-40A3-B118-B6E7F3836CE6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5" name="KSO_TEMPLATE" hidden="1"/>
          <p:cNvSpPr/>
          <p:nvPr>
            <p:custDataLst>
              <p:tags r:id="rId1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6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marL="0" indent="0" algn="l" defTabSz="9144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600" kern="1200">
          <a:solidFill>
            <a:schemeClr val="bg1"/>
          </a:solidFill>
          <a:latin typeface="Arial" panose="020B0604020202020204" pitchFamily="34" charset="0"/>
          <a:ea typeface="黑体" panose="02010609060101010101" pitchFamily="49" charset="-122"/>
          <a:cs typeface="+mj-cs"/>
        </a:defRPr>
      </a:lvl1pPr>
    </p:titleStyle>
    <p:bodyStyle>
      <a:lvl1pPr marL="171450" indent="-171450" algn="l" defTabSz="914400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5143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.xml"/><Relationship Id="rId4" Type="http://schemas.openxmlformats.org/officeDocument/2006/relationships/image" Target="../media/image16.png"/><Relationship Id="rId3" Type="http://schemas.openxmlformats.org/officeDocument/2006/relationships/audio" Target="NULL" TargetMode="Externa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.xml"/><Relationship Id="rId2" Type="http://schemas.openxmlformats.org/officeDocument/2006/relationships/image" Target="../media/image16.png"/><Relationship Id="rId1" Type="http://schemas.openxmlformats.org/officeDocument/2006/relationships/audio" Target="NULL" TargetMode="Externa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6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7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7"/>
          <p:cNvSpPr/>
          <p:nvPr/>
        </p:nvSpPr>
        <p:spPr>
          <a:xfrm>
            <a:off x="395288" y="765175"/>
            <a:ext cx="7848600" cy="5472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6"/>
          <p:cNvSpPr>
            <a:spLocks noGrp="1"/>
          </p:cNvSpPr>
          <p:nvPr>
            <p:ph type="title"/>
          </p:nvPr>
        </p:nvSpPr>
        <p:spPr>
          <a:xfrm>
            <a:off x="4661" y="1772816"/>
            <a:ext cx="9144000" cy="962025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marL="0" marR="0" lvl="0" indent="0" algn="ctr" defTabSz="914400" eaLnBrk="0" hangingPunct="0">
              <a:lnSpc>
                <a:spcPct val="110000"/>
              </a:lnSpc>
              <a:buNone/>
            </a:pPr>
            <a:r>
              <a:rPr lang="en-US" altLang="zh-CN" sz="4800" b="1" u="none" spc="0" baseline="0" dirty="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微软雅黑" panose="020B0503020204020204" pitchFamily="34" charset="-122"/>
              </a:rPr>
              <a:t>Unit6 Holidays</a:t>
            </a:r>
            <a:endParaRPr lang="zh-CN" altLang="en-US" sz="4800" b="1" u="none" baseline="0" dirty="0">
              <a:solidFill>
                <a:schemeClr val="tx1"/>
              </a:solidFill>
              <a:effectLst>
                <a:outerShdw blurRad="38100" dist="38100" dir="2700000" algn="tl">
                  <a:schemeClr val="bg2"/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7" name="副标题 3"/>
          <p:cNvSpPr txBox="1"/>
          <p:nvPr/>
        </p:nvSpPr>
        <p:spPr>
          <a:xfrm>
            <a:off x="3131840" y="3356992"/>
            <a:ext cx="3600450" cy="7921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447675" indent="-361950" algn="just" defTabSz="914400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  <a:defRPr lang="zh-CN" altLang="en-US" sz="2000" b="0" i="0" u="none" kern="1200" baseline="0">
                <a:solidFill>
                  <a:srgbClr val="6EAA2E"/>
                </a:solidFill>
                <a:latin typeface="幼圆" pitchFamily="49" charset="-122"/>
                <a:ea typeface="幼圆" pitchFamily="49" charset="-122"/>
                <a:cs typeface="+mn-cs"/>
              </a:defRPr>
            </a:lvl1pPr>
            <a:lvl2pPr marL="447675" indent="-447675" algn="just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FD47C"/>
              </a:buClr>
              <a:buSzTx/>
              <a:buFont typeface="幼圆" pitchFamily="49" charset="-122"/>
              <a:buChar char=" "/>
              <a:defRPr lang="zh-CN" altLang="en-US" sz="1600" b="0" i="0" u="none" kern="1200" baseline="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marR="0" lvl="0" indent="-361950" defTabSz="914400"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</a:pPr>
            <a:r>
              <a:rPr lang="zh-CN" altLang="en-US" sz="3200" spc="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第</a:t>
            </a:r>
            <a:r>
              <a:rPr lang="en-US" altLang="zh-CN" sz="3200" spc="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3</a:t>
            </a:r>
            <a:r>
              <a:rPr lang="zh-CN" altLang="en-US" sz="3200" spc="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课</a:t>
            </a:r>
            <a:r>
              <a:rPr lang="zh-CN" altLang="en-US" sz="3200" spc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时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613" y="1836738"/>
            <a:ext cx="2940050" cy="26558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9938" name="图片 3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1820863"/>
            <a:ext cx="2981325" cy="27130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9939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Learn the sounds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9940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39941" name="直接连接符 11"/>
          <p:cNvCxnSpPr/>
          <p:nvPr/>
        </p:nvCxnSpPr>
        <p:spPr>
          <a:xfrm>
            <a:off x="611188" y="1484313"/>
            <a:ext cx="30241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2" name="文本框 18"/>
          <p:cNvSpPr/>
          <p:nvPr/>
        </p:nvSpPr>
        <p:spPr>
          <a:xfrm>
            <a:off x="1306513" y="1649413"/>
            <a:ext cx="849312" cy="1014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50000"/>
              </a:lnSpc>
            </a:pPr>
            <a:r>
              <a:rPr lang="en-US" altLang="zh-CN" sz="4000">
                <a:solidFill>
                  <a:srgbClr val="000000"/>
                </a:solidFill>
                <a:latin typeface="Arial" panose="020B0604020202020204" pitchFamily="34" charset="0"/>
              </a:rPr>
              <a:t>oy</a:t>
            </a:r>
            <a:endParaRPr lang="en-US" altLang="zh-CN" sz="40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9943" name="文本框 21"/>
          <p:cNvSpPr/>
          <p:nvPr/>
        </p:nvSpPr>
        <p:spPr>
          <a:xfrm>
            <a:off x="1993900" y="4191000"/>
            <a:ext cx="1085850" cy="982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50000"/>
              </a:lnSpc>
            </a:pPr>
            <a:r>
              <a:rPr lang="en-US" altLang="zh-CN" sz="4400">
                <a:solidFill>
                  <a:srgbClr val="000000"/>
                </a:solidFill>
                <a:latin typeface="Arial" panose="020B0604020202020204" pitchFamily="34" charset="0"/>
              </a:rPr>
              <a:t>t</a:t>
            </a:r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oy</a:t>
            </a:r>
            <a:endParaRPr lang="en-US" altLang="zh-CN" sz="4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9944" name="文本框 25"/>
          <p:cNvSpPr/>
          <p:nvPr/>
        </p:nvSpPr>
        <p:spPr>
          <a:xfrm>
            <a:off x="6875463" y="1747838"/>
            <a:ext cx="881062" cy="901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50000"/>
              </a:lnSpc>
            </a:pPr>
            <a:r>
              <a:rPr lang="en-US" altLang="zh-CN" sz="4000">
                <a:solidFill>
                  <a:srgbClr val="000000"/>
                </a:solidFill>
                <a:latin typeface="Arial" panose="020B0604020202020204" pitchFamily="34" charset="0"/>
              </a:rPr>
              <a:t>oi</a:t>
            </a:r>
            <a:endParaRPr lang="en-US" altLang="zh-CN" sz="40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9945" name="文本框 27"/>
          <p:cNvSpPr/>
          <p:nvPr/>
        </p:nvSpPr>
        <p:spPr>
          <a:xfrm>
            <a:off x="5519738" y="4065588"/>
            <a:ext cx="1654175" cy="110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50000"/>
              </a:lnSpc>
            </a:pPr>
            <a:r>
              <a:rPr lang="en-US" altLang="zh-CN" sz="4400">
                <a:solidFill>
                  <a:srgbClr val="222A35"/>
                </a:solidFill>
                <a:latin typeface="Arial" panose="020B0604020202020204" pitchFamily="34" charset="0"/>
              </a:rPr>
              <a:t>n</a:t>
            </a:r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oi</a:t>
            </a:r>
            <a:r>
              <a:rPr lang="en-US" altLang="zh-CN" sz="4400">
                <a:solidFill>
                  <a:srgbClr val="222A35"/>
                </a:solidFill>
                <a:latin typeface="Arial" panose="020B0604020202020204" pitchFamily="34" charset="0"/>
              </a:rPr>
              <a:t>se</a:t>
            </a:r>
            <a:endParaRPr lang="en-US" altLang="zh-CN" sz="4400">
              <a:solidFill>
                <a:srgbClr val="222A35"/>
              </a:solidFill>
              <a:latin typeface="Arial" panose="020B0604020202020204" pitchFamily="34" charset="0"/>
            </a:endParaRPr>
          </a:p>
        </p:txBody>
      </p:sp>
      <p:sp>
        <p:nvSpPr>
          <p:cNvPr id="39946" name="文本框 28"/>
          <p:cNvSpPr/>
          <p:nvPr/>
        </p:nvSpPr>
        <p:spPr>
          <a:xfrm>
            <a:off x="1084263" y="5173663"/>
            <a:ext cx="2663825" cy="1106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50000"/>
              </a:lnSpc>
            </a:pPr>
            <a:r>
              <a:rPr lang="en-US" altLang="zh-CN" sz="4400">
                <a:solidFill>
                  <a:srgbClr val="000000"/>
                </a:solidFill>
                <a:latin typeface="Arial" panose="020B0604020202020204" pitchFamily="34" charset="0"/>
              </a:rPr>
              <a:t>j</a:t>
            </a:r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oy</a:t>
            </a:r>
            <a:r>
              <a:rPr lang="en-US" altLang="zh-CN" sz="4400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  <a:r>
              <a:rPr lang="en-US" altLang="zh-CN" sz="4400">
                <a:solidFill>
                  <a:srgbClr val="222A35"/>
                </a:solidFill>
                <a:latin typeface="Arial" panose="020B0604020202020204" pitchFamily="34" charset="0"/>
              </a:rPr>
              <a:t>en</a:t>
            </a:r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joy</a:t>
            </a:r>
            <a:endParaRPr lang="en-US" altLang="zh-CN" sz="4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9947" name="文本框 29"/>
          <p:cNvSpPr/>
          <p:nvPr/>
        </p:nvSpPr>
        <p:spPr>
          <a:xfrm>
            <a:off x="4986338" y="5173663"/>
            <a:ext cx="2825750" cy="1106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50000"/>
              </a:lnSpc>
            </a:pPr>
            <a:r>
              <a:rPr lang="en-US" altLang="zh-CN" sz="4400">
                <a:solidFill>
                  <a:srgbClr val="000000"/>
                </a:solidFill>
                <a:latin typeface="Arial" panose="020B0604020202020204" pitchFamily="34" charset="0"/>
              </a:rPr>
              <a:t>j</a:t>
            </a:r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oi</a:t>
            </a:r>
            <a:r>
              <a:rPr lang="en-US" altLang="zh-CN" sz="4400">
                <a:solidFill>
                  <a:srgbClr val="222A35"/>
                </a:solidFill>
                <a:latin typeface="Arial" panose="020B0604020202020204" pitchFamily="34" charset="0"/>
              </a:rPr>
              <a:t>n</a:t>
            </a:r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en-US" altLang="zh-CN" sz="4400">
                <a:solidFill>
                  <a:srgbClr val="222A35"/>
                </a:solidFill>
                <a:latin typeface="Arial" panose="020B0604020202020204" pitchFamily="34" charset="0"/>
              </a:rPr>
              <a:t>p</a:t>
            </a:r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oi</a:t>
            </a:r>
            <a:r>
              <a:rPr lang="en-US" altLang="zh-CN" sz="4400">
                <a:solidFill>
                  <a:srgbClr val="222A35"/>
                </a:solidFill>
                <a:latin typeface="Arial" panose="020B0604020202020204" pitchFamily="34" charset="0"/>
              </a:rPr>
              <a:t>nt</a:t>
            </a:r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      </a:t>
            </a:r>
            <a:endParaRPr lang="en-US" altLang="zh-CN" sz="4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39948" name="sounds课文录音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4"/>
          <a:stretch>
            <a:fillRect/>
          </a:stretch>
        </p:blipFill>
        <p:spPr>
          <a:xfrm>
            <a:off x="8101013" y="4608513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9949" name="文本框 13"/>
          <p:cNvSpPr/>
          <p:nvPr/>
        </p:nvSpPr>
        <p:spPr>
          <a:xfrm>
            <a:off x="4230688" y="801688"/>
            <a:ext cx="3790950" cy="110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oi /ɔɪ/   oy /ɔɪ/ </a:t>
            </a:r>
            <a:endParaRPr lang="en-US" altLang="zh-CN" sz="4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 fill="hold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99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" fill="hold"/>
                                        <p:tgtEl>
                                          <p:spTgt spid="399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48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8"/>
                </p:tgtEl>
              </p:cMediaNode>
            </p:audio>
          </p:childTnLst>
        </p:cTn>
      </p:par>
    </p:tnLst>
    <p:bldLst>
      <p:bldP spid="39943" grpId="0"/>
      <p:bldP spid="39945" grpId="0"/>
      <p:bldP spid="39946" grpId="0"/>
      <p:bldP spid="399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circle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4034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44035" name="直接连接符 11"/>
          <p:cNvCxnSpPr/>
          <p:nvPr/>
        </p:nvCxnSpPr>
        <p:spPr>
          <a:xfrm>
            <a:off x="611188" y="1484313"/>
            <a:ext cx="2881312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036" name="矩形 1"/>
          <p:cNvSpPr/>
          <p:nvPr/>
        </p:nvSpPr>
        <p:spPr>
          <a:xfrm>
            <a:off x="2286000" y="1700213"/>
            <a:ext cx="4572000" cy="47513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>
              <a:spcBef>
                <a:spcPts val="800"/>
              </a:spcBef>
              <a:buAutoNum type="arabicPeriod"/>
            </a:pPr>
            <a:r>
              <a:rPr lang="en-US" altLang="zh-CN" sz="3200" spc="0">
                <a:solidFill>
                  <a:srgbClr val="222A35"/>
                </a:solidFill>
                <a:latin typeface="Arial" panose="020B0604020202020204" pitchFamily="34" charset="0"/>
              </a:rPr>
              <a:t>  bay		boy</a:t>
            </a:r>
            <a:endParaRPr lang="en-US" altLang="zh-CN" sz="320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spcBef>
                <a:spcPts val="800"/>
              </a:spcBef>
              <a:buAutoNum type="arabicPeriod"/>
            </a:pPr>
            <a:r>
              <a:rPr lang="en-US" altLang="zh-CN" sz="3200" spc="0">
                <a:solidFill>
                  <a:srgbClr val="222A35"/>
                </a:solidFill>
                <a:latin typeface="Arial" panose="020B0604020202020204" pitchFamily="34" charset="0"/>
              </a:rPr>
              <a:t>  noise		nose</a:t>
            </a:r>
            <a:endParaRPr lang="en-US" altLang="zh-CN" sz="320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spcBef>
                <a:spcPts val="800"/>
              </a:spcBef>
              <a:buAutoNum type="arabicPeriod"/>
            </a:pPr>
            <a:r>
              <a:rPr lang="en-US" altLang="zh-CN" sz="3200" spc="0">
                <a:solidFill>
                  <a:srgbClr val="222A35"/>
                </a:solidFill>
                <a:latin typeface="Arial" panose="020B0604020202020204" pitchFamily="34" charset="0"/>
              </a:rPr>
              <a:t>  Roy		roar</a:t>
            </a:r>
            <a:endParaRPr lang="en-US" altLang="zh-CN" sz="320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spcBef>
                <a:spcPts val="800"/>
              </a:spcBef>
              <a:buAutoNum type="arabicPeriod"/>
            </a:pPr>
            <a:r>
              <a:rPr lang="en-US" altLang="zh-CN" sz="3200" spc="0">
                <a:solidFill>
                  <a:srgbClr val="222A35"/>
                </a:solidFill>
                <a:latin typeface="Arial" panose="020B0604020202020204" pitchFamily="34" charset="0"/>
              </a:rPr>
              <a:t>  vans		voice</a:t>
            </a:r>
            <a:endParaRPr lang="en-US" altLang="zh-CN" sz="320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spcBef>
                <a:spcPts val="800"/>
              </a:spcBef>
              <a:buAutoNum type="arabicPeriod"/>
            </a:pPr>
            <a:r>
              <a:rPr lang="en-US" altLang="zh-CN" sz="3200" spc="0">
                <a:solidFill>
                  <a:srgbClr val="222A35"/>
                </a:solidFill>
                <a:latin typeface="Arial" panose="020B0604020202020204" pitchFamily="34" charset="0"/>
              </a:rPr>
              <a:t>  boil		ball</a:t>
            </a:r>
            <a:endParaRPr lang="en-US" altLang="zh-CN" sz="320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spcBef>
                <a:spcPts val="800"/>
              </a:spcBef>
              <a:buAutoNum type="arabicPeriod"/>
            </a:pPr>
            <a:r>
              <a:rPr lang="en-US" altLang="zh-CN" sz="3200" spc="0">
                <a:solidFill>
                  <a:srgbClr val="222A35"/>
                </a:solidFill>
                <a:latin typeface="Arial" panose="020B0604020202020204" pitchFamily="34" charset="0"/>
              </a:rPr>
              <a:t>  soy		soil</a:t>
            </a:r>
            <a:endParaRPr lang="en-US" altLang="zh-CN" sz="320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spcBef>
                <a:spcPts val="800"/>
              </a:spcBef>
              <a:buAutoNum type="arabicPeriod"/>
            </a:pPr>
            <a:r>
              <a:rPr lang="en-US" altLang="zh-CN" sz="3200" spc="0">
                <a:solidFill>
                  <a:srgbClr val="222A35"/>
                </a:solidFill>
                <a:latin typeface="Arial" panose="020B0604020202020204" pitchFamily="34" charset="0"/>
              </a:rPr>
              <a:t>  tall		toy</a:t>
            </a:r>
            <a:endParaRPr lang="en-US" altLang="zh-CN" sz="320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spcBef>
                <a:spcPts val="800"/>
              </a:spcBef>
              <a:buAutoNum type="arabicPeriod"/>
            </a:pPr>
            <a:r>
              <a:rPr lang="en-US" altLang="zh-CN" sz="3200" spc="0">
                <a:solidFill>
                  <a:srgbClr val="222A35"/>
                </a:solidFill>
                <a:latin typeface="Arial" panose="020B0604020202020204" pitchFamily="34" charset="0"/>
              </a:rPr>
              <a:t>  enjoy		joy</a:t>
            </a:r>
            <a:endParaRPr lang="zh-CN" altLang="en-US" sz="3200">
              <a:solidFill>
                <a:srgbClr val="222A3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7" name="椭圆 2"/>
          <p:cNvSpPr/>
          <p:nvPr/>
        </p:nvSpPr>
        <p:spPr>
          <a:xfrm>
            <a:off x="4932363" y="1700213"/>
            <a:ext cx="1079500" cy="66198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44038" name="圆角矩形 3"/>
          <p:cNvSpPr/>
          <p:nvPr/>
        </p:nvSpPr>
        <p:spPr>
          <a:xfrm>
            <a:off x="1258888" y="1614488"/>
            <a:ext cx="6192838" cy="4983163"/>
          </a:xfrm>
          <a:prstGeom prst="round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44039" name="椭圆 7"/>
          <p:cNvSpPr/>
          <p:nvPr/>
        </p:nvSpPr>
        <p:spPr>
          <a:xfrm>
            <a:off x="2825750" y="2255838"/>
            <a:ext cx="1169988" cy="66198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44040" name="椭圆 9"/>
          <p:cNvSpPr/>
          <p:nvPr/>
        </p:nvSpPr>
        <p:spPr>
          <a:xfrm>
            <a:off x="2754313" y="2887663"/>
            <a:ext cx="1169988" cy="66198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44041" name="椭圆 10"/>
          <p:cNvSpPr/>
          <p:nvPr/>
        </p:nvSpPr>
        <p:spPr>
          <a:xfrm>
            <a:off x="4991100" y="3449638"/>
            <a:ext cx="1169988" cy="66198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44042" name="椭圆 12"/>
          <p:cNvSpPr/>
          <p:nvPr/>
        </p:nvSpPr>
        <p:spPr>
          <a:xfrm>
            <a:off x="4891088" y="4035425"/>
            <a:ext cx="1169988" cy="66198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44043" name="椭圆 13"/>
          <p:cNvSpPr/>
          <p:nvPr/>
        </p:nvSpPr>
        <p:spPr>
          <a:xfrm>
            <a:off x="2752725" y="4678363"/>
            <a:ext cx="1169988" cy="6604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44044" name="椭圆 14"/>
          <p:cNvSpPr/>
          <p:nvPr/>
        </p:nvSpPr>
        <p:spPr>
          <a:xfrm>
            <a:off x="4830763" y="5232400"/>
            <a:ext cx="1169988" cy="66198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44045" name="椭圆 15"/>
          <p:cNvSpPr/>
          <p:nvPr/>
        </p:nvSpPr>
        <p:spPr>
          <a:xfrm>
            <a:off x="4830763" y="5838825"/>
            <a:ext cx="1169988" cy="66198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pic>
        <p:nvPicPr>
          <p:cNvPr id="44046" name="circl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8005763" y="5338763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fill="hold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fill="hold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fill="hold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fill="hold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fill="hold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fill="hold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40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1" fill="hold"/>
                                        <p:tgtEl>
                                          <p:spTgt spid="440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46"/>
                  </p:tgtEl>
                </p:cond>
              </p:nextCondLst>
            </p:seq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046"/>
                </p:tgtEl>
              </p:cMediaNode>
            </p:audio>
          </p:childTnLst>
        </p:cTn>
      </p:par>
    </p:tnLst>
    <p:bldLst>
      <p:bldP spid="44037" grpId="0" animBg="1"/>
      <p:bldP spid="44039" grpId="0" animBg="1"/>
      <p:bldP spid="44040" grpId="0" animBg="1"/>
      <p:bldP spid="44041" grpId="0" animBg="1"/>
      <p:bldP spid="44042" grpId="0" animBg="1"/>
      <p:bldP spid="44043" grpId="0" animBg="1"/>
      <p:bldP spid="44044" grpId="0" animBg="1"/>
      <p:bldP spid="440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标题 3"/>
          <p:cNvSpPr>
            <a:spLocks noGrp="1"/>
          </p:cNvSpPr>
          <p:nvPr>
            <p:ph type="title"/>
          </p:nvPr>
        </p:nvSpPr>
        <p:spPr>
          <a:xfrm>
            <a:off x="419100" y="20796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&gt;&gt;Summary</a:t>
            </a:r>
            <a:endParaRPr lang="zh-CN" altLang="en-US" sz="2400" i="1" dirty="0"/>
          </a:p>
        </p:txBody>
      </p:sp>
      <p:sp>
        <p:nvSpPr>
          <p:cNvPr id="46082" name="圆角矩形 8"/>
          <p:cNvSpPr/>
          <p:nvPr/>
        </p:nvSpPr>
        <p:spPr>
          <a:xfrm>
            <a:off x="1042988" y="1814513"/>
            <a:ext cx="7129463" cy="4135438"/>
          </a:xfrm>
          <a:prstGeom prst="round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pic>
        <p:nvPicPr>
          <p:cNvPr id="4608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25" y="666750"/>
            <a:ext cx="2124075" cy="1466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1450975" y="1919288"/>
            <a:ext cx="3071813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1. </a:t>
            </a:r>
            <a:r>
              <a:rPr lang="zh-CN" altLang="en-US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短文阅读：</a:t>
            </a: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6085" name="Rectangle 4"/>
          <p:cNvSpPr/>
          <p:nvPr/>
        </p:nvSpPr>
        <p:spPr>
          <a:xfrm>
            <a:off x="1962150" y="2728913"/>
            <a:ext cx="4105275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Welcome to </a:t>
            </a: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Sanya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!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6086" name="Rectangle 4"/>
          <p:cNvSpPr>
            <a:spLocks noChangeArrowheads="1"/>
          </p:cNvSpPr>
          <p:nvPr/>
        </p:nvSpPr>
        <p:spPr bwMode="auto">
          <a:xfrm>
            <a:off x="1547813" y="3492500"/>
            <a:ext cx="69421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2. </a:t>
            </a:r>
            <a:r>
              <a:rPr lang="zh-CN" altLang="en-US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字母组合</a:t>
            </a:r>
            <a:r>
              <a:rPr lang="en-US" altLang="zh-CN" sz="3200" spc="0" dirty="0" err="1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oy</a:t>
            </a:r>
            <a:r>
              <a:rPr lang="zh-CN" altLang="en-US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和</a:t>
            </a:r>
            <a:r>
              <a:rPr lang="en-US" altLang="zh-CN" sz="3200" spc="0" dirty="0" err="1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oi</a:t>
            </a:r>
            <a:r>
              <a:rPr lang="zh-CN" altLang="en-US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在单词中的发音：</a:t>
            </a: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6087" name="文本框 9"/>
          <p:cNvSpPr/>
          <p:nvPr/>
        </p:nvSpPr>
        <p:spPr>
          <a:xfrm>
            <a:off x="1971675" y="4311650"/>
            <a:ext cx="3790950" cy="739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oi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/</a:t>
            </a: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ɔɪ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/   </a:t>
            </a: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oy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/</a:t>
            </a: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ɔɪ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/ 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  <p:bldP spid="46085" grpId="0"/>
      <p:bldP spid="460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96188" y="5229225"/>
            <a:ext cx="1293812" cy="1368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8130" name="Rectangle 1"/>
          <p:cNvSpPr>
            <a:spLocks noChangeArrowheads="1"/>
          </p:cNvSpPr>
          <p:nvPr/>
        </p:nvSpPr>
        <p:spPr bwMode="auto">
          <a:xfrm>
            <a:off x="722313" y="2096135"/>
            <a:ext cx="7988300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1.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观看课文动画，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按照正确的语音、语调朗读课文对话。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2.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仿照“</a:t>
            </a:r>
            <a:r>
              <a:rPr lang="en-US" altLang="zh-CN" sz="2800" spc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Look and read</a:t>
            </a:r>
            <a:r>
              <a:rPr lang="zh-CN" altLang="en-US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制作一张出游海报。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3.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预习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2800" spc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Unit7 </a:t>
            </a:r>
            <a:endParaRPr lang="en-US" altLang="zh-CN" sz="28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Look and learn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sz="28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8131" name="圆角矩形 16">
            <a:hlinkClick r:id="" action="ppaction://hlinkshowjump?jump=endshow"/>
          </p:cNvPr>
          <p:cNvSpPr/>
          <p:nvPr/>
        </p:nvSpPr>
        <p:spPr>
          <a:xfrm>
            <a:off x="6407943" y="6093296"/>
            <a:ext cx="1223963" cy="50435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close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ea"/>
            </a:endParaRPr>
          </a:p>
        </p:txBody>
      </p:sp>
      <p:sp>
        <p:nvSpPr>
          <p:cNvPr id="48132" name="标题 1"/>
          <p:cNvSpPr>
            <a:spLocks noGrp="1"/>
          </p:cNvSpPr>
          <p:nvPr>
            <p:ph type="title"/>
          </p:nvPr>
        </p:nvSpPr>
        <p:spPr>
          <a:xfrm>
            <a:off x="419100" y="20796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&gt;&gt;Homework</a:t>
            </a:r>
            <a:endParaRPr lang="zh-CN" altLang="en-US" sz="2400" i="1" dirty="0"/>
          </a:p>
        </p:txBody>
      </p:sp>
      <p:sp>
        <p:nvSpPr>
          <p:cNvPr id="48133" name="圆角矩形 15"/>
          <p:cNvSpPr/>
          <p:nvPr/>
        </p:nvSpPr>
        <p:spPr>
          <a:xfrm>
            <a:off x="900113" y="1536700"/>
            <a:ext cx="7343775" cy="4467225"/>
          </a:xfrm>
          <a:prstGeom prst="round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pic>
        <p:nvPicPr>
          <p:cNvPr id="48134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1120000">
            <a:off x="296863" y="525463"/>
            <a:ext cx="2185987" cy="1416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pic>
        <p:nvPicPr>
          <p:cNvPr id="4813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579100" y="10363200"/>
            <a:ext cx="355600" cy="2667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占位符 2"/>
          <p:cNvSpPr txBox="1"/>
          <p:nvPr/>
        </p:nvSpPr>
        <p:spPr bwMode="auto">
          <a:xfrm>
            <a:off x="539750" y="908050"/>
            <a:ext cx="25193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Play a game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1506" name="标题 2"/>
          <p:cNvSpPr>
            <a:spLocks noGrp="1"/>
          </p:cNvSpPr>
          <p:nvPr>
            <p:ph type="title"/>
          </p:nvPr>
        </p:nvSpPr>
        <p:spPr>
          <a:xfrm>
            <a:off x="419100" y="260350"/>
            <a:ext cx="8291513" cy="700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&gt;&gt;Review</a:t>
            </a:r>
            <a:endParaRPr lang="zh-CN" altLang="en-US" sz="2400" i="1" dirty="0"/>
          </a:p>
        </p:txBody>
      </p:sp>
      <p:cxnSp>
        <p:nvCxnSpPr>
          <p:cNvPr id="21507" name="直接连接符 9"/>
          <p:cNvCxnSpPr/>
          <p:nvPr/>
        </p:nvCxnSpPr>
        <p:spPr>
          <a:xfrm>
            <a:off x="611188" y="1484313"/>
            <a:ext cx="230505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0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7213" y="3582988"/>
            <a:ext cx="5819775" cy="28860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9" name="圆角矩形标注 4"/>
          <p:cNvSpPr/>
          <p:nvPr/>
        </p:nvSpPr>
        <p:spPr>
          <a:xfrm>
            <a:off x="179388" y="1752600"/>
            <a:ext cx="4248150" cy="1504950"/>
          </a:xfrm>
          <a:prstGeom prst="wedgeRoundRectCallout">
            <a:avLst>
              <a:gd name="adj1" fmla="val 5824"/>
              <a:gd name="adj2" fmla="val 72384"/>
              <a:gd name="adj3" fmla="val 16667"/>
            </a:avLst>
          </a:prstGeom>
          <a:solidFill>
            <a:srgbClr val="FFF2CC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r>
              <a:rPr lang="en-US" altLang="zh-CN" sz="3200" spc="0" dirty="0">
                <a:solidFill>
                  <a:srgbClr val="222A35"/>
                </a:solidFill>
                <a:ea typeface="黑体" panose="02010609060101010101" pitchFamily="49" charset="-122"/>
              </a:rPr>
              <a:t>I’m going to Nanjing this summer. Where are you going?</a:t>
            </a:r>
            <a:endParaRPr lang="zh-CN" altLang="en-US" sz="3200" dirty="0">
              <a:solidFill>
                <a:srgbClr val="222A35"/>
              </a:solidFill>
              <a:ea typeface="黑体" panose="02010609060101010101" pitchFamily="49" charset="-122"/>
            </a:endParaRPr>
          </a:p>
        </p:txBody>
      </p:sp>
      <p:sp>
        <p:nvSpPr>
          <p:cNvPr id="21510" name="圆角矩形标注 10"/>
          <p:cNvSpPr/>
          <p:nvPr/>
        </p:nvSpPr>
        <p:spPr>
          <a:xfrm>
            <a:off x="4338638" y="1752600"/>
            <a:ext cx="4481512" cy="1504950"/>
          </a:xfrm>
          <a:prstGeom prst="wedgeRoundRectCallout">
            <a:avLst>
              <a:gd name="adj1" fmla="val -60051"/>
              <a:gd name="adj2" fmla="val 85625"/>
              <a:gd name="adj3" fmla="val 16667"/>
            </a:avLst>
          </a:prstGeom>
          <a:solidFill>
            <a:srgbClr val="DAE3F3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r>
              <a:rPr lang="en-US" altLang="zh-CN" sz="3200" spc="0" dirty="0">
                <a:solidFill>
                  <a:srgbClr val="222A35"/>
                </a:solidFill>
                <a:ea typeface="黑体" panose="02010609060101010101" pitchFamily="49" charset="-122"/>
              </a:rPr>
              <a:t>I’m going to Hainan this winter. Where are you going?</a:t>
            </a:r>
            <a:endParaRPr lang="zh-CN" altLang="en-US" sz="3200" dirty="0">
              <a:solidFill>
                <a:srgbClr val="222A35"/>
              </a:solidFill>
              <a:ea typeface="黑体" panose="02010609060101010101" pitchFamily="49" charset="-122"/>
            </a:endParaRPr>
          </a:p>
        </p:txBody>
      </p:sp>
      <p:grpSp>
        <p:nvGrpSpPr>
          <p:cNvPr id="21511" name="组合 5"/>
          <p:cNvGrpSpPr/>
          <p:nvPr/>
        </p:nvGrpSpPr>
        <p:grpSpPr>
          <a:xfrm>
            <a:off x="3484563" y="871538"/>
            <a:ext cx="2600325" cy="804862"/>
            <a:chOff x="3255454" y="911410"/>
            <a:chExt cx="2160240" cy="804678"/>
          </a:xfrm>
        </p:grpSpPr>
        <p:sp>
          <p:nvSpPr>
            <p:cNvPr id="21512" name="椭圆 3"/>
            <p:cNvSpPr/>
            <p:nvPr/>
          </p:nvSpPr>
          <p:spPr>
            <a:xfrm>
              <a:off x="3255454" y="911410"/>
              <a:ext cx="2160240" cy="804678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914400"/>
              <a:endParaRPr lang="zh-CN" altLang="en-US" sz="180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1513" name="文本框 2"/>
            <p:cNvSpPr/>
            <p:nvPr/>
          </p:nvSpPr>
          <p:spPr>
            <a:xfrm>
              <a:off x="3581204" y="960611"/>
              <a:ext cx="1744810" cy="66977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30000"/>
                </a:lnSpc>
              </a:pPr>
              <a:r>
                <a:rPr lang="zh-CN" altLang="en-US" sz="32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句子接龙</a:t>
              </a:r>
              <a:endPara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67400" y="1735138"/>
            <a:ext cx="2989263" cy="2241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4" name="文本占位符 2"/>
          <p:cNvSpPr txBox="1"/>
          <p:nvPr/>
        </p:nvSpPr>
        <p:spPr bwMode="auto">
          <a:xfrm>
            <a:off x="539750" y="908050"/>
            <a:ext cx="41767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Look and guess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3555" name="标题 2"/>
          <p:cNvSpPr>
            <a:spLocks noGrp="1"/>
          </p:cNvSpPr>
          <p:nvPr>
            <p:ph type="title"/>
          </p:nvPr>
        </p:nvSpPr>
        <p:spPr>
          <a:xfrm>
            <a:off x="419100" y="260350"/>
            <a:ext cx="8291513" cy="700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3556" name="直接连接符 9"/>
          <p:cNvCxnSpPr/>
          <p:nvPr/>
        </p:nvCxnSpPr>
        <p:spPr>
          <a:xfrm>
            <a:off x="611188" y="1484313"/>
            <a:ext cx="2881312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557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2900" y="4281488"/>
            <a:ext cx="2987675" cy="22399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8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021388" y="4437063"/>
            <a:ext cx="2987675" cy="2241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9" name="图片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84175" y="1733550"/>
            <a:ext cx="2987675" cy="2241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60" name="图片 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133725" y="3160713"/>
            <a:ext cx="2987675" cy="2241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61" name="矩形 10"/>
          <p:cNvSpPr/>
          <p:nvPr/>
        </p:nvSpPr>
        <p:spPr>
          <a:xfrm>
            <a:off x="4067175" y="935038"/>
            <a:ext cx="3600450" cy="83026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spc="0">
                <a:solidFill>
                  <a:srgbClr val="222A35"/>
                </a:solidFill>
                <a:latin typeface="Arial" panose="020B0604020202020204" pitchFamily="34" charset="0"/>
              </a:rPr>
              <a:t>What place is this?</a:t>
            </a:r>
            <a:endParaRPr lang="zh-CN" altLang="zh-CN" sz="2400">
              <a:solidFill>
                <a:srgbClr val="222A3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 fill="hold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占位符 2"/>
          <p:cNvSpPr txBox="1"/>
          <p:nvPr/>
        </p:nvSpPr>
        <p:spPr bwMode="auto">
          <a:xfrm>
            <a:off x="539750" y="908050"/>
            <a:ext cx="41767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Read and answer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5602" name="标题 2"/>
          <p:cNvSpPr>
            <a:spLocks noGrp="1"/>
          </p:cNvSpPr>
          <p:nvPr>
            <p:ph type="title"/>
          </p:nvPr>
        </p:nvSpPr>
        <p:spPr>
          <a:xfrm>
            <a:off x="419100" y="260350"/>
            <a:ext cx="8291513" cy="700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5603" name="直接连接符 9"/>
          <p:cNvCxnSpPr/>
          <p:nvPr/>
        </p:nvCxnSpPr>
        <p:spPr>
          <a:xfrm>
            <a:off x="611188" y="1484313"/>
            <a:ext cx="316865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4" name="矩形 1"/>
          <p:cNvSpPr/>
          <p:nvPr/>
        </p:nvSpPr>
        <p:spPr>
          <a:xfrm>
            <a:off x="1331913" y="1692275"/>
            <a:ext cx="3960813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defRPr/>
            </a:pPr>
            <a:r>
              <a:rPr kumimoji="0" lang="en-US" altLang="zh-CN" sz="3200" b="0" i="0" u="none" strike="noStrike" kern="1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Where’s </a:t>
            </a:r>
            <a:r>
              <a:rPr kumimoji="0" lang="en-US" altLang="zh-CN" sz="3200" b="0" i="0" u="none" strike="noStrike" kern="1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Sanya</a:t>
            </a:r>
            <a:r>
              <a:rPr kumimoji="0" lang="en-US" altLang="zh-CN" sz="3200" b="0" i="0" u="none" strike="noStrike" kern="1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?</a:t>
            </a:r>
            <a:endParaRPr kumimoji="0" lang="en-US" altLang="zh-CN" sz="3200" b="0" i="0" u="none" strike="noStrike" kern="1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5605" name="矩形 5"/>
          <p:cNvSpPr/>
          <p:nvPr/>
        </p:nvSpPr>
        <p:spPr>
          <a:xfrm>
            <a:off x="1331913" y="2733675"/>
            <a:ext cx="5184775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0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2) What does Sanya have?</a:t>
            </a:r>
            <a:endParaRPr kumimoji="0" lang="en-US" altLang="zh-CN" sz="3200" b="0" i="0" u="none" strike="noStrike" kern="100" cap="none" spc="0" normalizeH="0" baseline="0" noProof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5606" name="矩形 6"/>
          <p:cNvSpPr/>
          <p:nvPr/>
        </p:nvSpPr>
        <p:spPr>
          <a:xfrm>
            <a:off x="1331913" y="3932238"/>
            <a:ext cx="5184775" cy="739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0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3) What can we see there?</a:t>
            </a:r>
            <a:endParaRPr kumimoji="0" lang="en-US" altLang="zh-CN" sz="3200" b="0" i="0" u="none" strike="noStrike" kern="100" cap="none" spc="0" normalizeH="0" baseline="0" noProof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5607" name="矩形 8"/>
          <p:cNvSpPr/>
          <p:nvPr/>
        </p:nvSpPr>
        <p:spPr>
          <a:xfrm>
            <a:off x="1331913" y="5229225"/>
            <a:ext cx="5184775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0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4) What can we do there?</a:t>
            </a:r>
            <a:endParaRPr kumimoji="0" lang="en-US" altLang="zh-CN" sz="3200" b="0" i="0" u="none" strike="noStrike" kern="100" cap="none" spc="0" normalizeH="0" baseline="0" noProof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1268413"/>
            <a:ext cx="5335588" cy="3959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698" name="TextBox 12"/>
          <p:cNvSpPr txBox="1">
            <a:spLocks noChangeArrowheads="1"/>
          </p:cNvSpPr>
          <p:nvPr/>
        </p:nvSpPr>
        <p:spPr bwMode="auto">
          <a:xfrm>
            <a:off x="909638" y="5516563"/>
            <a:ext cx="7216775" cy="584200"/>
          </a:xfrm>
          <a:prstGeom prst="rect">
            <a:avLst/>
          </a:prstGeom>
          <a:solidFill>
            <a:schemeClr val="accent5">
              <a:lumMod val="20000"/>
              <a:lumOff val="80000"/>
              <a:alpha val="50195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Sanya is in the south of China.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9699" name="椭圆 1"/>
          <p:cNvSpPr/>
          <p:nvPr/>
        </p:nvSpPr>
        <p:spPr>
          <a:xfrm>
            <a:off x="3956050" y="4703763"/>
            <a:ext cx="1231900" cy="4572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0" name="TextBox 15"/>
          <p:cNvSpPr txBox="1">
            <a:spLocks noChangeArrowheads="1"/>
          </p:cNvSpPr>
          <p:nvPr/>
        </p:nvSpPr>
        <p:spPr bwMode="auto">
          <a:xfrm>
            <a:off x="5508625" y="4649788"/>
            <a:ext cx="2617788" cy="523875"/>
          </a:xfrm>
          <a:prstGeom prst="rect">
            <a:avLst/>
          </a:prstGeom>
          <a:solidFill>
            <a:schemeClr val="accent6">
              <a:lumMod val="40000"/>
              <a:lumOff val="60000"/>
              <a:alpha val="50195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in the south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9701" name="文本占位符 2"/>
          <p:cNvSpPr txBox="1"/>
          <p:nvPr/>
        </p:nvSpPr>
        <p:spPr bwMode="auto">
          <a:xfrm>
            <a:off x="539750" y="908050"/>
            <a:ext cx="41767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Let’s learn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9702" name="标题 2"/>
          <p:cNvSpPr>
            <a:spLocks noGrp="1"/>
          </p:cNvSpPr>
          <p:nvPr>
            <p:ph type="title"/>
          </p:nvPr>
        </p:nvSpPr>
        <p:spPr>
          <a:xfrm>
            <a:off x="419100" y="260350"/>
            <a:ext cx="8291513" cy="700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9703" name="直接连接符 16"/>
          <p:cNvCxnSpPr/>
          <p:nvPr/>
        </p:nvCxnSpPr>
        <p:spPr>
          <a:xfrm>
            <a:off x="611188" y="1484313"/>
            <a:ext cx="19446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nimBg="1"/>
      <p:bldP spid="29699" grpId="0" animBg="1"/>
      <p:bldP spid="2970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623050" y="4927600"/>
            <a:ext cx="2520950" cy="1917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1746" name="文本占位符 2"/>
          <p:cNvSpPr txBox="1"/>
          <p:nvPr/>
        </p:nvSpPr>
        <p:spPr bwMode="auto">
          <a:xfrm>
            <a:off x="539750" y="908050"/>
            <a:ext cx="41767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Answer the question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1747" name="标题 2"/>
          <p:cNvSpPr>
            <a:spLocks noGrp="1"/>
          </p:cNvSpPr>
          <p:nvPr>
            <p:ph type="title"/>
          </p:nvPr>
        </p:nvSpPr>
        <p:spPr>
          <a:xfrm>
            <a:off x="419100" y="260350"/>
            <a:ext cx="8291513" cy="700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31748" name="直接连接符 9"/>
          <p:cNvCxnSpPr/>
          <p:nvPr/>
        </p:nvCxnSpPr>
        <p:spPr>
          <a:xfrm>
            <a:off x="611188" y="1484313"/>
            <a:ext cx="3781425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49" name="矩形 1"/>
          <p:cNvSpPr/>
          <p:nvPr/>
        </p:nvSpPr>
        <p:spPr>
          <a:xfrm>
            <a:off x="539750" y="1481138"/>
            <a:ext cx="3960813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defRPr/>
            </a:pPr>
            <a:r>
              <a:rPr kumimoji="0" lang="en-US" altLang="zh-CN" sz="3200" b="0" i="0" u="none" strike="noStrike" kern="1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Where’s </a:t>
            </a:r>
            <a:r>
              <a:rPr kumimoji="0" lang="en-US" altLang="zh-CN" sz="3200" b="0" i="0" u="none" strike="noStrike" kern="1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Sanya</a:t>
            </a:r>
            <a:r>
              <a:rPr kumimoji="0" lang="en-US" altLang="zh-CN" sz="3200" b="0" i="0" u="none" strike="noStrike" kern="1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?</a:t>
            </a:r>
            <a:endParaRPr kumimoji="0" lang="en-US" altLang="zh-CN" sz="3200" b="0" i="0" u="none" strike="noStrike" kern="1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1750" name="矩形 5"/>
          <p:cNvSpPr/>
          <p:nvPr/>
        </p:nvSpPr>
        <p:spPr>
          <a:xfrm>
            <a:off x="539750" y="3835400"/>
            <a:ext cx="5184775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2) What does </a:t>
            </a:r>
            <a:r>
              <a:rPr kumimoji="0" lang="en-US" altLang="zh-CN" sz="3200" b="0" i="0" u="none" strike="noStrike" kern="1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Sanya</a:t>
            </a:r>
            <a:r>
              <a:rPr kumimoji="0" lang="en-US" altLang="zh-CN" sz="3200" b="0" i="0" u="none" strike="noStrike" kern="1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have?</a:t>
            </a:r>
            <a:endParaRPr kumimoji="0" lang="en-US" altLang="zh-CN" sz="3200" b="0" i="0" u="none" strike="noStrike" kern="1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1751" name="矩形 11"/>
          <p:cNvSpPr/>
          <p:nvPr/>
        </p:nvSpPr>
        <p:spPr>
          <a:xfrm>
            <a:off x="1087438" y="2262188"/>
            <a:ext cx="4824413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It’s on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Hainan Island. 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It’s in the south of China.</a:t>
            </a:r>
            <a:r>
              <a:rPr kumimoji="0" lang="en-US" altLang="zh-CN" sz="3200" b="0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endParaRPr kumimoji="0" lang="en-US" altLang="zh-CN" sz="3200" b="0" i="0" u="none" strike="noStrike" kern="1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1752" name="矩形 12"/>
          <p:cNvSpPr/>
          <p:nvPr/>
        </p:nvSpPr>
        <p:spPr>
          <a:xfrm>
            <a:off x="1087438" y="4616450"/>
            <a:ext cx="6697663" cy="1479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It’s has beautiful beaches with </a:t>
            </a:r>
            <a:endParaRPr kumimoji="0" lang="en-US" altLang="zh-CN" sz="3200" b="0" i="0" u="none" strike="noStrike" kern="1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clear water and a big butterfly park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. 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/>
      <p:bldP spid="317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6188" y="1189038"/>
            <a:ext cx="1352550" cy="1866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3794" name="文本占位符 2"/>
          <p:cNvSpPr txBox="1"/>
          <p:nvPr/>
        </p:nvSpPr>
        <p:spPr bwMode="auto">
          <a:xfrm>
            <a:off x="539750" y="908050"/>
            <a:ext cx="41767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Answer the question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5" name="标题 2"/>
          <p:cNvSpPr>
            <a:spLocks noGrp="1"/>
          </p:cNvSpPr>
          <p:nvPr>
            <p:ph type="title"/>
          </p:nvPr>
        </p:nvSpPr>
        <p:spPr>
          <a:xfrm>
            <a:off x="419100" y="260350"/>
            <a:ext cx="8291513" cy="700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33796" name="直接连接符 9"/>
          <p:cNvCxnSpPr/>
          <p:nvPr/>
        </p:nvCxnSpPr>
        <p:spPr>
          <a:xfrm>
            <a:off x="611188" y="1484313"/>
            <a:ext cx="3673475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797" name="矩形 6"/>
          <p:cNvSpPr/>
          <p:nvPr/>
        </p:nvSpPr>
        <p:spPr>
          <a:xfrm>
            <a:off x="554038" y="1704975"/>
            <a:ext cx="5184775" cy="739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3) What can we see there?</a:t>
            </a:r>
            <a:endParaRPr kumimoji="0" lang="en-US" altLang="zh-CN" sz="3200" b="0" i="0" u="none" strike="noStrike" kern="1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3798" name="矩形 8"/>
          <p:cNvSpPr/>
          <p:nvPr/>
        </p:nvSpPr>
        <p:spPr>
          <a:xfrm>
            <a:off x="554038" y="3756025"/>
            <a:ext cx="5184775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4) What can we do there?</a:t>
            </a:r>
            <a:endParaRPr kumimoji="0" lang="en-US" altLang="zh-CN" sz="3200" b="0" i="0" u="none" strike="noStrike" kern="1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3799" name="矩形 12"/>
          <p:cNvSpPr/>
          <p:nvPr/>
        </p:nvSpPr>
        <p:spPr>
          <a:xfrm>
            <a:off x="1116013" y="2359025"/>
            <a:ext cx="5400675" cy="15684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We can see many beautiful butterflies there.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3800" name="矩形 10"/>
          <p:cNvSpPr/>
          <p:nvPr/>
        </p:nvSpPr>
        <p:spPr>
          <a:xfrm>
            <a:off x="1116013" y="4365625"/>
            <a:ext cx="7594600" cy="230822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spc="0" dirty="0">
                <a:solidFill>
                  <a:srgbClr val="0000FF"/>
                </a:solidFill>
                <a:latin typeface="Arial" panose="020B0604020202020204" pitchFamily="34" charset="0"/>
              </a:rPr>
              <a:t>We can swim under the blue sky and the warm sun. We can visit the Sea World.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spc="0" dirty="0">
                <a:solidFill>
                  <a:srgbClr val="0000FF"/>
                </a:solidFill>
                <a:latin typeface="Arial" panose="020B0604020202020204" pitchFamily="34" charset="0"/>
              </a:rPr>
              <a:t>…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/>
      <p:bldP spid="338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2"/>
          <p:cNvSpPr>
            <a:spLocks noGrp="1"/>
          </p:cNvSpPr>
          <p:nvPr>
            <p:ph type="title"/>
          </p:nvPr>
        </p:nvSpPr>
        <p:spPr>
          <a:xfrm>
            <a:off x="419100" y="260350"/>
            <a:ext cx="8291513" cy="700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pic>
        <p:nvPicPr>
          <p:cNvPr id="35842" name="Picture 4" descr="D:\Desktop\pptx\素材\p38 02.tif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3513" y="3659188"/>
            <a:ext cx="8778875" cy="20208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5843" name="Picture 4" descr="D:\Desktop\pptx\素材\p38 01.t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82725" y="1536700"/>
            <a:ext cx="6419850" cy="2003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5844" name="TextBox 1"/>
          <p:cNvSpPr txBox="1">
            <a:spLocks noChangeArrowheads="1"/>
          </p:cNvSpPr>
          <p:nvPr/>
        </p:nvSpPr>
        <p:spPr bwMode="auto">
          <a:xfrm>
            <a:off x="2003425" y="3703638"/>
            <a:ext cx="1974850" cy="3698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/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5" name="TextBox 6"/>
          <p:cNvSpPr txBox="1">
            <a:spLocks noChangeArrowheads="1"/>
          </p:cNvSpPr>
          <p:nvPr/>
        </p:nvSpPr>
        <p:spPr bwMode="auto">
          <a:xfrm>
            <a:off x="4740275" y="3703638"/>
            <a:ext cx="1728788" cy="3698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/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6" name="TextBox 7"/>
          <p:cNvSpPr txBox="1">
            <a:spLocks noChangeArrowheads="1"/>
          </p:cNvSpPr>
          <p:nvPr/>
        </p:nvSpPr>
        <p:spPr bwMode="auto">
          <a:xfrm>
            <a:off x="914400" y="4189413"/>
            <a:ext cx="3609975" cy="3698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/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7" name="TextBox 8"/>
          <p:cNvSpPr txBox="1">
            <a:spLocks noChangeArrowheads="1"/>
          </p:cNvSpPr>
          <p:nvPr/>
        </p:nvSpPr>
        <p:spPr bwMode="auto">
          <a:xfrm>
            <a:off x="696913" y="4673600"/>
            <a:ext cx="2620963" cy="3698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/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8" name="TextBox 9"/>
          <p:cNvSpPr txBox="1">
            <a:spLocks noChangeArrowheads="1"/>
          </p:cNvSpPr>
          <p:nvPr/>
        </p:nvSpPr>
        <p:spPr bwMode="auto">
          <a:xfrm>
            <a:off x="4668838" y="4692650"/>
            <a:ext cx="3455988" cy="3698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/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9" name="TextBox 10"/>
          <p:cNvSpPr txBox="1">
            <a:spLocks noChangeArrowheads="1"/>
          </p:cNvSpPr>
          <p:nvPr/>
        </p:nvSpPr>
        <p:spPr bwMode="auto">
          <a:xfrm>
            <a:off x="371475" y="5205413"/>
            <a:ext cx="1920875" cy="3698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/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0" name="文本占位符 2"/>
          <p:cNvSpPr txBox="1"/>
          <p:nvPr/>
        </p:nvSpPr>
        <p:spPr bwMode="auto">
          <a:xfrm>
            <a:off x="515938" y="914400"/>
            <a:ext cx="41767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Think and recite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35851" name="直接连接符 15"/>
          <p:cNvCxnSpPr/>
          <p:nvPr/>
        </p:nvCxnSpPr>
        <p:spPr>
          <a:xfrm>
            <a:off x="611188" y="1484313"/>
            <a:ext cx="2881312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fill="hold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fill="hold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fill="hold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fill="hold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fill="hold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fill="hold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nimBg="1"/>
      <p:bldP spid="35845" grpId="0" animBg="1"/>
      <p:bldP spid="35846" grpId="0" animBg="1"/>
      <p:bldP spid="35847" grpId="0" animBg="1"/>
      <p:bldP spid="35848" grpId="0" animBg="1"/>
      <p:bldP spid="358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4" descr="D:\Desktop\pptx\素材\p38 03.tif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6875" y="3443288"/>
            <a:ext cx="8640763" cy="21320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7890" name="标题 2"/>
          <p:cNvSpPr>
            <a:spLocks noGrp="1"/>
          </p:cNvSpPr>
          <p:nvPr>
            <p:ph type="title"/>
          </p:nvPr>
        </p:nvSpPr>
        <p:spPr>
          <a:xfrm>
            <a:off x="419100" y="260350"/>
            <a:ext cx="8291513" cy="700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pic>
        <p:nvPicPr>
          <p:cNvPr id="37891" name="Picture 4" descr="D:\Desktop\pptx\素材\p38 01.t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82725" y="1536700"/>
            <a:ext cx="6419850" cy="2003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7892" name="TextBox 6"/>
          <p:cNvSpPr txBox="1">
            <a:spLocks noChangeArrowheads="1"/>
          </p:cNvSpPr>
          <p:nvPr/>
        </p:nvSpPr>
        <p:spPr bwMode="auto">
          <a:xfrm>
            <a:off x="7092950" y="3617913"/>
            <a:ext cx="1223963" cy="3698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/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3" name="TextBox 7"/>
          <p:cNvSpPr txBox="1">
            <a:spLocks noChangeArrowheads="1"/>
          </p:cNvSpPr>
          <p:nvPr/>
        </p:nvSpPr>
        <p:spPr bwMode="auto">
          <a:xfrm>
            <a:off x="611188" y="4116388"/>
            <a:ext cx="1512888" cy="3698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/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4" name="TextBox 8"/>
          <p:cNvSpPr txBox="1">
            <a:spLocks noChangeArrowheads="1"/>
          </p:cNvSpPr>
          <p:nvPr/>
        </p:nvSpPr>
        <p:spPr bwMode="auto">
          <a:xfrm>
            <a:off x="4270375" y="4138613"/>
            <a:ext cx="3397250" cy="3698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/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5" name="TextBox 10"/>
          <p:cNvSpPr txBox="1">
            <a:spLocks noChangeArrowheads="1"/>
          </p:cNvSpPr>
          <p:nvPr/>
        </p:nvSpPr>
        <p:spPr bwMode="auto">
          <a:xfrm>
            <a:off x="615950" y="5129213"/>
            <a:ext cx="3968750" cy="3698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/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6" name="文本占位符 2"/>
          <p:cNvSpPr txBox="1"/>
          <p:nvPr/>
        </p:nvSpPr>
        <p:spPr bwMode="auto">
          <a:xfrm>
            <a:off x="515938" y="914400"/>
            <a:ext cx="41767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Think and recite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37897" name="直接连接符 15"/>
          <p:cNvCxnSpPr/>
          <p:nvPr/>
        </p:nvCxnSpPr>
        <p:spPr>
          <a:xfrm>
            <a:off x="611188" y="1484313"/>
            <a:ext cx="2881312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898" name="TextBox 8"/>
          <p:cNvSpPr txBox="1">
            <a:spLocks noChangeArrowheads="1"/>
          </p:cNvSpPr>
          <p:nvPr/>
        </p:nvSpPr>
        <p:spPr bwMode="auto">
          <a:xfrm>
            <a:off x="1908175" y="4611688"/>
            <a:ext cx="4319588" cy="3698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/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9" name="文本框 2"/>
          <p:cNvSpPr/>
          <p:nvPr/>
        </p:nvSpPr>
        <p:spPr>
          <a:xfrm>
            <a:off x="601663" y="5602288"/>
            <a:ext cx="3970337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30000"/>
              </a:lnSpc>
            </a:pPr>
            <a:r>
              <a:rPr lang="en-US" altLang="zh-CN" sz="2400" dirty="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Come and visit </a:t>
            </a:r>
            <a:r>
              <a:rPr lang="en-US" altLang="zh-CN" sz="2400" dirty="0" err="1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Sanya</a:t>
            </a:r>
            <a:r>
              <a:rPr lang="en-US" altLang="zh-CN" sz="2400" dirty="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now!</a:t>
            </a:r>
            <a:endParaRPr lang="zh-CN" altLang="en-US" sz="2400" dirty="0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fill="hold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fill="hold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fill="hold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fill="hold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fill="hold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/>
      <p:bldP spid="37893" grpId="0" animBg="1"/>
      <p:bldP spid="37894" grpId="0" animBg="1"/>
      <p:bldP spid="37895" grpId="0" animBg="1"/>
      <p:bldP spid="37898" grpId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4540"/>
</p:tagLst>
</file>

<file path=ppt/tags/tag10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1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2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3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4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5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6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7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bea7bd2d-f873-45e5-928e-a4867d5c4aa4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4540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basetag"/>
  <p:tag name="KSO_WM_TEMPLATE_INDEX" val="20163744"/>
  <p:tag name="KSO_WM_TEMPLATE_THUMBS_INDEX" val="1、6、7、8、10、13、17、19、21、23、24、26、30、35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basetag"/>
  <p:tag name="KSO_WM_TEMPLATE_INDEX" val="20163744"/>
  <p:tag name="KSO_WM_TEMPLATE_THUMBS_INDEX" val="1、6、7、8、10、13、17、19、21、23、24、26、30、35"/>
</p:tagLst>
</file>

<file path=ppt/tags/tag5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6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7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8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9.xml><?xml version="1.0" encoding="utf-8"?>
<p:tagLst xmlns:p="http://schemas.openxmlformats.org/presentationml/2006/main">
  <p:tag name="KSO_WM_TEMPLATE_CATEGORY" val="basetag"/>
  <p:tag name="KSO_WM_TEMPLATE_INDEX" val="20164540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1251</Words>
  <Application>WPS 演示</Application>
  <PresentationFormat>全屏显示(4:3)</PresentationFormat>
  <Paragraphs>128</Paragraphs>
  <Slides>13</Slides>
  <Notes>13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黑体</vt:lpstr>
      <vt:lpstr>Calibri</vt:lpstr>
      <vt:lpstr>Arial</vt:lpstr>
      <vt:lpstr>Calibri</vt:lpstr>
      <vt:lpstr>微软雅黑</vt:lpstr>
      <vt:lpstr>幼圆</vt:lpstr>
      <vt:lpstr>Arial Unicode MS</vt:lpstr>
      <vt:lpstr>第一PPT模板网-WWW.1PPT.COM</vt:lpstr>
      <vt:lpstr>Unit6 Holidays</vt:lpstr>
      <vt:lpstr>&gt;&gt;Review</vt:lpstr>
      <vt:lpstr>&gt;&gt;Presentation</vt:lpstr>
      <vt:lpstr>&gt;&gt;Presentation</vt:lpstr>
      <vt:lpstr>&gt;&gt;Presentation</vt:lpstr>
      <vt:lpstr>&gt;&gt;Presentation</vt:lpstr>
      <vt:lpstr>&gt;&gt;Presentation</vt:lpstr>
      <vt:lpstr>&gt;&gt;Practice</vt:lpstr>
      <vt:lpstr>&gt;&gt;Practice</vt:lpstr>
      <vt:lpstr>&gt;&gt;Presentation</vt:lpstr>
      <vt:lpstr>&gt;&gt;Practice</vt:lpstr>
      <vt:lpstr>&gt;&gt;Summary</vt:lpstr>
      <vt:lpstr>&gt;&gt;Homework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2021-02-08T21:05:00Z</cp:lastPrinted>
  <dcterms:created xsi:type="dcterms:W3CDTF">2021-02-08T21:05:00Z</dcterms:created>
  <dcterms:modified xsi:type="dcterms:W3CDTF">2023-03-01T04:54:59Z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06480819DC7A41A6AE53A4CFA23F2EE4</vt:lpwstr>
  </property>
  <property fmtid="{D5CDD505-2E9C-101B-9397-08002B2CF9AE}" pid="7" name="KSOProductBuildVer">
    <vt:lpwstr>2052-11.1.0.13703</vt:lpwstr>
  </property>
</Properties>
</file>