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80" r:id="rId3"/>
    <p:sldId id="289" r:id="rId5"/>
    <p:sldId id="290" r:id="rId6"/>
    <p:sldId id="310" r:id="rId7"/>
    <p:sldId id="311" r:id="rId8"/>
    <p:sldId id="312" r:id="rId9"/>
    <p:sldId id="301" r:id="rId10"/>
    <p:sldId id="314" r:id="rId11"/>
    <p:sldId id="315" r:id="rId12"/>
    <p:sldId id="316" r:id="rId13"/>
    <p:sldId id="317" r:id="rId14"/>
    <p:sldId id="318" r:id="rId15"/>
    <p:sldId id="302" r:id="rId16"/>
    <p:sldId id="306" r:id="rId17"/>
    <p:sldId id="299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B1C5"/>
    <a:srgbClr val="E6FBFE"/>
    <a:srgbClr val="57D2E3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63" autoAdjust="0"/>
    <p:restoredTop sz="86469" autoAdjust="0"/>
  </p:normalViewPr>
  <p:slideViewPr>
    <p:cSldViewPr snapToGrid="0" showGuides="1">
      <p:cViewPr varScale="1">
        <p:scale>
          <a:sx n="116" d="100"/>
          <a:sy n="116" d="100"/>
        </p:scale>
        <p:origin x="-846" y="-96"/>
      </p:cViewPr>
      <p:guideLst>
        <p:guide orient="horz" pos="2170"/>
        <p:guide pos="3833"/>
      </p:guideLst>
    </p:cSldViewPr>
  </p:slideViewPr>
  <p:outlineViewPr>
    <p:cViewPr>
      <p:scale>
        <a:sx n="33" d="100"/>
        <a:sy n="33" d="100"/>
      </p:scale>
      <p:origin x="252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-2610" y="-102"/>
      </p:cViewPr>
      <p:guideLst>
        <p:guide orient="horz" pos="2880"/>
        <p:guide pos="2160"/>
      </p:guideLst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199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182" y="7895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17" cstate="email"/>
          <a:stretch>
            <a:fillRect/>
          </a:stretch>
        </p:blipFill>
        <p:spPr>
          <a:xfrm>
            <a:off x="11293475" y="252413"/>
            <a:ext cx="52387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50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上海教育出版社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2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293475" y="252413"/>
            <a:ext cx="52387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0" y="1987548"/>
            <a:ext cx="8199033" cy="1623675"/>
            <a:chOff x="1178398" y="2105678"/>
            <a:chExt cx="3548062" cy="162345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3 Unit </a:t>
              </a:r>
              <a:r>
                <a:rPr lang="en-US" altLang="zh-CN" sz="2000" b="1" noProof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7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805929"/>
              <a:ext cx="3548062" cy="923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54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Open day</a:t>
              </a:r>
              <a:endParaRPr kumimoji="0" lang="en-US" altLang="zh-CN" sz="54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岳麓版必修一\英语\封面.jpg封面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140700" y="1518920"/>
            <a:ext cx="4051300" cy="533908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63724" y="2368550"/>
            <a:ext cx="408699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413500" y="2789535"/>
            <a:ext cx="5219700" cy="1307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Then they go to the hall. 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children sing for their parents.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78807" y="2382838"/>
            <a:ext cx="4389193" cy="268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774700" y="3019336"/>
            <a:ext cx="55753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 that, they go to the library.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 look at the homework and projects on the board.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【素材】Module 3 unit 7 图片 meeting room（上教版）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02400" y="2070100"/>
            <a:ext cx="40640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9200" y="2447836"/>
            <a:ext cx="45085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Finally, they have tea and cakes with the teachers in the meeting.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111500" y="2502238"/>
            <a:ext cx="4318000" cy="3697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First, our parents visit…</a:t>
            </a:r>
            <a:b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Next, they visit…</a:t>
            </a:r>
            <a:b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Then, they visit…</a:t>
            </a:r>
            <a:b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 that, they…</a:t>
            </a:r>
            <a:b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Finally, they…</a:t>
            </a:r>
            <a:b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zh-CN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3393" y="1303635"/>
            <a:ext cx="21852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001000" y="3086100"/>
            <a:ext cx="2819400" cy="2868614"/>
            <a:chOff x="8001000" y="3086100"/>
            <a:chExt cx="2819400" cy="2868614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8001000" y="3219726"/>
              <a:ext cx="2516189" cy="2734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10172700" y="3086100"/>
              <a:ext cx="647700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altLang="zh-CN" dirty="0" smtClean="0"/>
            </a:p>
            <a:p>
              <a:endParaRPr lang="en-US" altLang="zh-CN" dirty="0" smtClean="0"/>
            </a:p>
            <a:p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62013" y="1008063"/>
            <a:ext cx="3076938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4191000" y="2333685"/>
            <a:ext cx="59817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you see the bear ,Clare?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has long ,brown hair.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it is eating a yellow pear.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Clare, don’t go near that bear!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b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 descr="【素材】Module 3 unit 7 图片 bear（上教版）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1941" y="1930400"/>
            <a:ext cx="2526771" cy="3175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6850" y="1320800"/>
            <a:ext cx="1340556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55113" y="2860674"/>
            <a:ext cx="1284287" cy="126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16134" y="4203700"/>
            <a:ext cx="1374065" cy="1278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1734820" y="2011680"/>
            <a:ext cx="900938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1.Do the homework of page 49 and 50.</a:t>
            </a:r>
            <a:endParaRPr lang="zh-CN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2.Copy the key words we have learned.</a:t>
            </a:r>
            <a:endParaRPr lang="zh-CN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3.Read the passage of page 48.</a:t>
            </a:r>
            <a:endParaRPr lang="zh-CN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89561" y="1219201"/>
            <a:ext cx="1916114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499109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3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Picture 6" descr="C:\Users\ADMINI~1\AppData\Local\Temp\%W@GJ$ACOF(TYDYECOKVDYB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77875" y="-411163"/>
            <a:ext cx="190500" cy="14287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114800" y="1333500"/>
            <a:ext cx="3873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Open day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 rot="10800000" flipV="1">
            <a:off x="368300" y="2671597"/>
            <a:ext cx="694690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20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 GUO</a:t>
            </a:r>
            <a:r>
              <a:rPr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Children, your parents will come to our school at   two o'clock in the afternoon. I'll meet them at the school gate. What will they do first? Can you tell me?</a:t>
            </a:r>
            <a:endParaRPr lang="en-US" altLang="zh-CN" sz="20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0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Kitty</a:t>
            </a:r>
            <a:r>
              <a:rPr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First, they'll visit our classroom.</a:t>
            </a:r>
            <a:endParaRPr lang="en-US" altLang="zh-CN" sz="20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0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 GUO</a:t>
            </a:r>
            <a:r>
              <a:rPr lang="zh-CN" altLang="en-US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That's right. What will they do next?</a:t>
            </a:r>
            <a:endParaRPr lang="en-US" altLang="zh-CN" sz="20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0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Joe</a:t>
            </a:r>
            <a:r>
              <a:rPr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Next, they'll visit the art room.</a:t>
            </a:r>
            <a:endParaRPr lang="en-US" altLang="zh-CN" sz="20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0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Alice</a:t>
            </a:r>
            <a:r>
              <a:rPr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Then they‘ll go to the hall.</a:t>
            </a:r>
            <a:endParaRPr lang="en-US" altLang="zh-CN" sz="20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0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Peter</a:t>
            </a:r>
            <a:r>
              <a:rPr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After that, they'll go to the library.</a:t>
            </a:r>
            <a:endParaRPr lang="en-US" altLang="zh-CN" sz="20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en-US" altLang="zh-CN" sz="20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 GUO</a:t>
            </a:r>
            <a:r>
              <a:rPr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Finally, they'll meet the teachers in the meeting room</a:t>
            </a:r>
            <a:r>
              <a:rPr lang="en-US" altLang="zh-CN" sz="2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0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386" name="Picture 2" descr="C:\Users\ADMINI~1\AppData\Local\Temp\%W@GJ$ACOF(TYDYECOKVDYB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11338" y="-2058988"/>
            <a:ext cx="190500" cy="142875"/>
          </a:xfrm>
          <a:prstGeom prst="rect">
            <a:avLst/>
          </a:prstGeom>
          <a:noFill/>
        </p:spPr>
      </p:pic>
      <p:pic>
        <p:nvPicPr>
          <p:cNvPr id="9" name="图片 8" descr="【素材】Module 3 unit 7 图片 open day（上教版）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36612" y="2682240"/>
            <a:ext cx="4038050" cy="267716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87800" y="5257800"/>
            <a:ext cx="443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Art</a:t>
            </a:r>
            <a:r>
              <a:rPr lang="zh-CN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 descr="【素材】Module 3 unit 7 图片 art room（上教版）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605223" y="1434700"/>
            <a:ext cx="4916477" cy="35162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20000" y="3149600"/>
            <a:ext cx="3568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Meeting room</a:t>
            </a:r>
            <a:endParaRPr lang="zh-CN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 descr="【素材】Module 3 unit 7 图片 meeting room（上教版）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79599" y="2006600"/>
            <a:ext cx="4842933" cy="3632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11400" y="2908300"/>
            <a:ext cx="309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Hall 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 descr="【素材】Module 3 unit 7 图片 hall（上教版）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91741" y="1676400"/>
            <a:ext cx="5055659" cy="35687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40000" y="5435600"/>
            <a:ext cx="2146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 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89800" y="5384800"/>
            <a:ext cx="325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 gate</a:t>
            </a:r>
            <a:endParaRPr lang="zh-CN" altLang="en-US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 descr="【素材】Module 3 unit 7 图片 school gate（上教版）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14444" y="2226733"/>
            <a:ext cx="3951111" cy="2709333"/>
          </a:xfrm>
          <a:prstGeom prst="rect">
            <a:avLst/>
          </a:prstGeom>
        </p:spPr>
      </p:pic>
      <p:pic>
        <p:nvPicPr>
          <p:cNvPr id="9" name="图片 8" descr="【素材】Module 3 unit 7 图片school（上教版）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3050" y="2171700"/>
            <a:ext cx="367030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0200" y="779463"/>
            <a:ext cx="2773678" cy="6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88492" y="2930996"/>
            <a:ext cx="4100989" cy="281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835400" y="1371600"/>
            <a:ext cx="520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 open day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07200" y="3187700"/>
            <a:ext cx="4584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 two o'clock in the afternoon.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 </a:t>
            </a:r>
            <a:r>
              <a:rPr lang="en-US" altLang="zh-CN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Guo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welcomes the parents at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school gate.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6400" y="1096963"/>
            <a:ext cx="2773678" cy="6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9349" y="2430463"/>
            <a:ext cx="3773451" cy="249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660400" y="2958237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First, Ms </a:t>
            </a:r>
            <a:r>
              <a:rPr lang="en-US" altLang="zh-C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Guo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takes the parents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the classroom. She tells them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about the lessons.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【素材】Module 3 unit 7 图片 art room（上教版）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61123" y="2476100"/>
            <a:ext cx="3747413" cy="268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800" y="3006636"/>
            <a:ext cx="54483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Next, they go to the art room. The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children show their parents some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beautiful pictures.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5456150a-7c2a-4fd5-b22d-0819454894c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1327</Words>
  <Application>WPS 演示</Application>
  <PresentationFormat>自定义</PresentationFormat>
  <Paragraphs>69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Calibri</vt:lpstr>
      <vt:lpstr>Times New Roman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488</cp:revision>
  <dcterms:created xsi:type="dcterms:W3CDTF">2013-07-01T03:05:00Z</dcterms:created>
  <dcterms:modified xsi:type="dcterms:W3CDTF">2023-03-01T04:55:49Z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B063D648BDDE451E83EC4BF1241A3E5B</vt:lpwstr>
  </property>
</Properties>
</file>