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28" r:id="rId3"/>
    <p:sldId id="467" r:id="rId5"/>
    <p:sldId id="346" r:id="rId6"/>
    <p:sldId id="506" r:id="rId7"/>
    <p:sldId id="508" r:id="rId8"/>
    <p:sldId id="509" r:id="rId9"/>
    <p:sldId id="510" r:id="rId10"/>
    <p:sldId id="514" r:id="rId11"/>
    <p:sldId id="500" r:id="rId12"/>
    <p:sldId id="511" r:id="rId13"/>
    <p:sldId id="512" r:id="rId14"/>
    <p:sldId id="513" r:id="rId15"/>
    <p:sldId id="518" r:id="rId16"/>
    <p:sldId id="499" r:id="rId17"/>
    <p:sldId id="516" r:id="rId18"/>
    <p:sldId id="505" r:id="rId19"/>
    <p:sldId id="345" r:id="rId20"/>
  </p:sldIdLst>
  <p:sldSz cx="9144000" cy="6858000" type="screen4x3"/>
  <p:notesSz cx="6858000" cy="9144000"/>
  <p:custDataLst>
    <p:tags r:id="rId24"/>
  </p:custDataLst>
  <p:defaultTextStyle>
    <a:defPPr>
      <a:defRPr lang="zh-CN"/>
    </a:defPPr>
    <a:lvl1pPr marL="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508" autoAdjust="0"/>
    <p:restoredTop sz="81272" autoAdjust="0"/>
  </p:normalViewPr>
  <p:slideViewPr>
    <p:cSldViewPr>
      <p:cViewPr varScale="1">
        <p:scale>
          <a:sx n="93" d="100"/>
          <a:sy n="93" d="100"/>
        </p:scale>
        <p:origin x="-147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4" Type="http://schemas.openxmlformats.org/officeDocument/2006/relationships/tags" Target="tags/tag22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页眉占位符 1"/>
          <p:cNvSpPr>
            <a:spLocks noGrp="1"/>
          </p:cNvSpPr>
          <p:nvPr>
            <p:ph type="hdr" sz="quarter" idx="4294967295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en-US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latin typeface="Calibri" panose="020F0502020204030204" pitchFamily="34" charset="0"/>
            </a:endParaRPr>
          </a:p>
        </p:txBody>
      </p:sp>
      <p:sp>
        <p:nvSpPr>
          <p:cNvPr id="17411" name="日期占位符 2"/>
          <p:cNvSpPr>
            <a:spLocks noGrp="1"/>
          </p:cNvSpPr>
          <p:nvPr>
            <p:ph type="dt" idx="9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r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defTabSz="914400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latin typeface="Calibri" panose="020F0502020204030204" pitchFamily="34" charset="0"/>
            </a:endParaRPr>
          </a:p>
        </p:txBody>
      </p:sp>
      <p:sp>
        <p:nvSpPr>
          <p:cNvPr id="17412" name="幻灯片图像占位符 3"/>
          <p:cNvSpPr>
            <a:spLocks noGrp="1" noRot="1" noChangeAspect="1"/>
          </p:cNvSpPr>
          <p:nvPr>
            <p:ph type="sldImg" idx="19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17413" name="备注占位符 4"/>
          <p:cNvSpPr>
            <a:spLocks noGrp="1"/>
          </p:cNvSpPr>
          <p:nvPr>
            <p:ph type="body" sz="quarter" idx="29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/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/>
            <a:r>
              <a:t>单击此处编辑母版文本样式</a:t>
            </a:r>
          </a:p>
          <a:p>
            <a:pPr marL="457200" lvl="1" indent="0" defTabSz="914400"/>
            <a:r>
              <a:t>第二级</a:t>
            </a:r>
          </a:p>
          <a:p>
            <a:pPr marL="914400" lvl="2" indent="0" defTabSz="914400"/>
            <a:r>
              <a:t>第三级</a:t>
            </a:r>
          </a:p>
          <a:p>
            <a:pPr marL="1371600" lvl="3" indent="0" defTabSz="914400"/>
            <a:r>
              <a:t>第四级</a:t>
            </a:r>
          </a:p>
          <a:p>
            <a:pPr marL="1828800" lvl="4" indent="0" defTabSz="914400"/>
            <a:r>
              <a:t>第五级</a:t>
            </a:r>
          </a:p>
        </p:txBody>
      </p:sp>
      <p:sp>
        <p:nvSpPr>
          <p:cNvPr id="17414" name="页脚占位符 5"/>
          <p:cNvSpPr>
            <a:spLocks noGrp="1"/>
          </p:cNvSpPr>
          <p:nvPr>
            <p:ph type="ftr" sz="quarter" idx="39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lIns="91440" tIns="45720" rIns="91440" bIns="45720" rtlCol="0" anchor="b" anchorCtr="0"/>
          <a:lstStyle>
            <a:defPPr>
              <a:defRPr lang="zh-CN"/>
            </a:defPPr>
            <a:lvl1pPr marL="0" indent="0" algn="l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latin typeface="Calibri" panose="020F0502020204030204" pitchFamily="34" charset="0"/>
            </a:endParaRPr>
          </a:p>
        </p:txBody>
      </p:sp>
      <p:sp>
        <p:nvSpPr>
          <p:cNvPr id="17415" name="灯片编号占位符 6"/>
          <p:cNvSpPr>
            <a:spLocks noGrp="1"/>
          </p:cNvSpPr>
          <p:nvPr>
            <p:ph type="sldNum" sz="quarter" idx="49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40" tIns="45720" rIns="91440" bIns="45720" numCol="1" anchor="b" anchorCtr="0" compatLnSpc="1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defTabSz="914400" eaLnBrk="1" hangingPunct="1"/>
            <a:fld id="{D0C303DD-EE15-4329-B37F-872041F7CD1F}" type="slidenum">
              <a:rPr lang="zh-CN" altLang="en-US" sz="1200">
                <a:latin typeface="Calibri" panose="020F0502020204030204" pitchFamily="34" charset="0"/>
              </a:rPr>
            </a:fld>
            <a:endParaRPr lang="zh-CN" altLang="en-US" sz="120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19458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defPPr/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9459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6050027C-F40C-4372-B427-AE8D112CD252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39938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defPPr/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/>
              <a:t>学生两人一组挑选呈现的图片和功能句做问答练习。</a:t>
            </a:r>
            <a:endParaRPr lang="zh-CN" altLang="en-US"/>
          </a:p>
        </p:txBody>
      </p:sp>
      <p:sp>
        <p:nvSpPr>
          <p:cNvPr id="39939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537C3911-A532-434F-96C7-4576DBA13D16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41986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defPPr/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41987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BA1C9B05-40F3-4CAD-8F54-B3A03C47988E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44034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defPPr/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44035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0E0676C2-538A-42EA-94AE-588664CC1291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46082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defPPr/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spcBef>
                <a:spcPct val="0"/>
              </a:spcBef>
            </a:pPr>
            <a:r>
              <a:rPr lang="zh-CN" altLang="en-US"/>
              <a:t>单击图片播放动画播放故事动画，学生整体感知故事。</a:t>
            </a:r>
            <a:endParaRPr lang="zh-CN" altLang="en-US"/>
          </a:p>
        </p:txBody>
      </p:sp>
      <p:sp>
        <p:nvSpPr>
          <p:cNvPr id="46083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B030AA06-41D3-4E35-804D-CBEC5DB79627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48130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defPPr/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48131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E283100C-74FC-4B57-BDA5-520939B3E00B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50178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defPPr/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/>
              <a:t>出示例句和情景，让学生两人一组创编对话并表演出来。</a:t>
            </a:r>
            <a:endParaRPr lang="zh-CN" altLang="en-US"/>
          </a:p>
        </p:txBody>
      </p:sp>
      <p:sp>
        <p:nvSpPr>
          <p:cNvPr id="50179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90536D8D-B644-4164-B67E-CE287D56C9ED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52226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defPPr/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52227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2BACA47D-8855-4FBD-8513-36DD1F302CDB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54274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defPPr/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54275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43F7F5E4-A248-4B4F-B4DE-489E14D52A6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21506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defPPr/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/>
              <a:t>出示不同服装图片，让学生看图，和同桌问答，复习句型。</a:t>
            </a:r>
            <a:endParaRPr lang="zh-CN" altLang="en-US"/>
          </a:p>
        </p:txBody>
      </p:sp>
      <p:sp>
        <p:nvSpPr>
          <p:cNvPr id="21507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A089D8CE-1951-4F9F-8D2A-CBEC2A606E50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23554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defPPr/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/>
              <a:t>教师介绍几个国家的传统服饰：中国唐装（</a:t>
            </a:r>
            <a:r>
              <a:rPr lang="en-US" altLang="zh-CN"/>
              <a:t>tangzhuang</a:t>
            </a:r>
            <a:r>
              <a:rPr lang="zh-CN" altLang="en-US"/>
              <a:t>）</a:t>
            </a:r>
            <a:r>
              <a:rPr lang="en-US" altLang="zh-CN"/>
              <a:t>, </a:t>
            </a:r>
            <a:r>
              <a:rPr lang="zh-CN" altLang="en-US"/>
              <a:t>印度莎丽（</a:t>
            </a:r>
            <a:r>
              <a:rPr lang="en-US" altLang="zh-CN"/>
              <a:t>sari</a:t>
            </a:r>
            <a:r>
              <a:rPr lang="zh-CN" altLang="en-US"/>
              <a:t>），日本和服（</a:t>
            </a:r>
            <a:r>
              <a:rPr lang="en-US" altLang="zh-CN"/>
              <a:t>kimono</a:t>
            </a:r>
            <a:r>
              <a:rPr lang="zh-CN" altLang="en-US"/>
              <a:t>）。</a:t>
            </a:r>
            <a:endParaRPr lang="zh-CN" altLang="en-US"/>
          </a:p>
          <a:p>
            <a:pPr lvl="0"/>
            <a:endParaRPr lang="zh-CN" altLang="en-US"/>
          </a:p>
          <a:p>
            <a:pPr lvl="0"/>
            <a:endParaRPr lang="zh-CN" altLang="en-US"/>
          </a:p>
        </p:txBody>
      </p:sp>
      <p:sp>
        <p:nvSpPr>
          <p:cNvPr id="23555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17292D57-CE06-4AD9-9BB0-E7A544C59F61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25602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defPPr/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/>
              <a:t>本页为拓展内容，教师根据实际情况选用。</a:t>
            </a:r>
            <a:endParaRPr lang="en-US" altLang="zh-CN"/>
          </a:p>
          <a:p>
            <a:pPr lvl="0"/>
            <a:r>
              <a:rPr lang="zh-CN" altLang="en-US"/>
              <a:t>印度莎丽（</a:t>
            </a:r>
            <a:r>
              <a:rPr lang="en-US" altLang="zh-CN"/>
              <a:t>sari</a:t>
            </a:r>
            <a:r>
              <a:rPr lang="zh-CN" altLang="en-US"/>
              <a:t>）</a:t>
            </a:r>
            <a:r>
              <a:rPr lang="en-US" altLang="zh-CN"/>
              <a:t>,</a:t>
            </a:r>
            <a:r>
              <a:rPr lang="zh-CN" altLang="en-US"/>
              <a:t>韩国韩服（</a:t>
            </a:r>
            <a:r>
              <a:rPr lang="en-US" altLang="zh-CN"/>
              <a:t>hanbok</a:t>
            </a:r>
            <a:r>
              <a:rPr lang="zh-CN" altLang="en-US"/>
              <a:t>）</a:t>
            </a:r>
            <a:endParaRPr lang="en-US" altLang="zh-CN"/>
          </a:p>
          <a:p>
            <a:pPr lvl="0"/>
            <a:endParaRPr lang="zh-CN" altLang="en-US"/>
          </a:p>
        </p:txBody>
      </p:sp>
      <p:sp>
        <p:nvSpPr>
          <p:cNvPr id="25603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6964A07E-295B-4CF8-948F-76D84618282E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27650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defPPr/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 dirty="0"/>
          </a:p>
        </p:txBody>
      </p:sp>
      <p:sp>
        <p:nvSpPr>
          <p:cNvPr id="27651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BA93B848-9178-447A-AA8C-C113093F8D7D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31746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defPPr/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31747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75593522-AF32-433A-971E-E4E86487709F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33794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defPPr/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33795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81ADAAEF-BAB8-4EA3-827E-8EBC0525726E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35842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defPPr/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35843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F7E85629-FF91-401D-A52A-DB6C9A587F0D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37890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defPPr/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37891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9AB40572-21A6-4B83-8834-012E7AF99C90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任意多边形 23"/>
          <p:cNvSpPr/>
          <p:nvPr/>
        </p:nvSpPr>
        <p:spPr>
          <a:xfrm>
            <a:off x="1076468" y="664446"/>
            <a:ext cx="8067533" cy="6193554"/>
          </a:xfrm>
          <a:custGeom>
            <a:avLst/>
            <a:gdLst>
              <a:gd name="connsiteX0" fmla="*/ 5874467 w 8067533"/>
              <a:gd name="connsiteY0" fmla="*/ 0 h 6193554"/>
              <a:gd name="connsiteX1" fmla="*/ 7894306 w 8067533"/>
              <a:gd name="connsiteY1" fmla="*/ 356461 h 6193554"/>
              <a:gd name="connsiteX2" fmla="*/ 8067533 w 8067533"/>
              <a:gd name="connsiteY2" fmla="*/ 424763 h 6193554"/>
              <a:gd name="connsiteX3" fmla="*/ 8067533 w 8067533"/>
              <a:gd name="connsiteY3" fmla="*/ 6193554 h 6193554"/>
              <a:gd name="connsiteX4" fmla="*/ 8921 w 8067533"/>
              <a:gd name="connsiteY4" fmla="*/ 6193554 h 6193554"/>
              <a:gd name="connsiteX5" fmla="*/ 7644 w 8067533"/>
              <a:gd name="connsiteY5" fmla="*/ 6176767 h 6193554"/>
              <a:gd name="connsiteX6" fmla="*/ 0 w 8067533"/>
              <a:gd name="connsiteY6" fmla="*/ 5874468 h 6193554"/>
              <a:gd name="connsiteX7" fmla="*/ 5874467 w 8067533"/>
              <a:gd name="connsiteY7" fmla="*/ 0 h 619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067533" h="6193554">
                <a:moveTo>
                  <a:pt x="5874467" y="0"/>
                </a:moveTo>
                <a:cubicBezTo>
                  <a:pt x="6584175" y="0"/>
                  <a:pt x="7264488" y="125854"/>
                  <a:pt x="7894306" y="356461"/>
                </a:cubicBezTo>
                <a:lnTo>
                  <a:pt x="8067533" y="424763"/>
                </a:lnTo>
                <a:lnTo>
                  <a:pt x="8067533" y="6193554"/>
                </a:lnTo>
                <a:lnTo>
                  <a:pt x="8921" y="6193554"/>
                </a:lnTo>
                <a:lnTo>
                  <a:pt x="7644" y="6176767"/>
                </a:lnTo>
                <a:cubicBezTo>
                  <a:pt x="2569" y="6076641"/>
                  <a:pt x="0" y="5975854"/>
                  <a:pt x="0" y="5874468"/>
                </a:cubicBezTo>
                <a:cubicBezTo>
                  <a:pt x="0" y="2630088"/>
                  <a:pt x="2630088" y="0"/>
                  <a:pt x="5874467" y="0"/>
                </a:cubicBezTo>
                <a:close/>
              </a:path>
            </a:pathLst>
          </a:custGeom>
          <a:solidFill>
            <a:schemeClr val="accent1">
              <a:lumMod val="75000"/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173" name="任意多边形 20"/>
          <p:cNvSpPr/>
          <p:nvPr/>
        </p:nvSpPr>
        <p:spPr>
          <a:xfrm>
            <a:off x="0" y="0"/>
            <a:ext cx="4787287" cy="4977059"/>
          </a:xfrm>
          <a:custGeom>
            <a:avLst/>
            <a:gdLst>
              <a:gd name="connsiteX0" fmla="*/ 0 w 4787287"/>
              <a:gd name="connsiteY0" fmla="*/ 0 h 4977059"/>
              <a:gd name="connsiteX1" fmla="*/ 3925099 w 4787287"/>
              <a:gd name="connsiteY1" fmla="*/ 0 h 4977059"/>
              <a:gd name="connsiteX2" fmla="*/ 3934885 w 4787287"/>
              <a:gd name="connsiteY2" fmla="*/ 8894 h 4977059"/>
              <a:gd name="connsiteX3" fmla="*/ 4787287 w 4787287"/>
              <a:gd name="connsiteY3" fmla="*/ 2066775 h 4977059"/>
              <a:gd name="connsiteX4" fmla="*/ 1877003 w 4787287"/>
              <a:gd name="connsiteY4" fmla="*/ 4977059 h 4977059"/>
              <a:gd name="connsiteX5" fmla="*/ 25792 w 4787287"/>
              <a:gd name="connsiteY5" fmla="*/ 4312492 h 4977059"/>
              <a:gd name="connsiteX6" fmla="*/ 0 w 4787287"/>
              <a:gd name="connsiteY6" fmla="*/ 4289050 h 4977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87287" h="4977059">
                <a:moveTo>
                  <a:pt x="0" y="0"/>
                </a:moveTo>
                <a:lnTo>
                  <a:pt x="3925099" y="0"/>
                </a:lnTo>
                <a:lnTo>
                  <a:pt x="3934885" y="8894"/>
                </a:lnTo>
                <a:cubicBezTo>
                  <a:pt x="4461543" y="535552"/>
                  <a:pt x="4787287" y="1263123"/>
                  <a:pt x="4787287" y="2066775"/>
                </a:cubicBezTo>
                <a:cubicBezTo>
                  <a:pt x="4787287" y="3674080"/>
                  <a:pt x="3484308" y="4977059"/>
                  <a:pt x="1877003" y="4977059"/>
                </a:cubicBezTo>
                <a:cubicBezTo>
                  <a:pt x="1173807" y="4977059"/>
                  <a:pt x="528861" y="4727661"/>
                  <a:pt x="25792" y="4312492"/>
                </a:cubicBezTo>
                <a:lnTo>
                  <a:pt x="0" y="4289050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cxnSp>
        <p:nvCxnSpPr>
          <p:cNvPr id="7174" name="直接连接符 6"/>
          <p:cNvCxnSpPr/>
          <p:nvPr/>
        </p:nvCxnSpPr>
        <p:spPr>
          <a:xfrm flipV="1">
            <a:off x="4211638" y="4257675"/>
            <a:ext cx="4505325" cy="0"/>
          </a:xfrm>
          <a:prstGeom prst="line">
            <a:avLst/>
          </a:prstGeom>
          <a:noFill/>
          <a:ln w="6350">
            <a:solidFill>
              <a:schemeClr val="bg1">
                <a:alpha val="63135"/>
              </a:schemeClr>
            </a:solidFill>
            <a:round/>
          </a:ln>
        </p:spPr>
      </p:cxnSp>
      <p:sp>
        <p:nvSpPr>
          <p:cNvPr id="7175" name="椭圆 25"/>
          <p:cNvSpPr/>
          <p:nvPr/>
        </p:nvSpPr>
        <p:spPr>
          <a:xfrm>
            <a:off x="4211638" y="4178300"/>
            <a:ext cx="177800" cy="177800"/>
          </a:xfrm>
          <a:prstGeom prst="ellipse">
            <a:avLst/>
          </a:prstGeom>
          <a:solidFill>
            <a:schemeClr val="bg1"/>
          </a:solidFill>
          <a:ln>
            <a:noFill/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buFont typeface="Arial" panose="020B0604020202020204" pitchFamily="34" charset="0"/>
            </a:pPr>
            <a:endParaRPr lang="zh-CN" altLang="en-US" sz="180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4408181" y="2811475"/>
            <a:ext cx="4309110" cy="1259857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pPr fontAlgn="base"/>
            <a:r>
              <a:rPr lang="zh-CN" altLang="en-US" strike="noStrike" noProof="1" smtClean="0"/>
              <a:t>编辑标题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4408181" y="4448047"/>
            <a:ext cx="4309110" cy="529011"/>
          </a:xfrm>
        </p:spPr>
        <p:txBody>
          <a:bodyPr anchor="ctr">
            <a:normAutofit/>
          </a:bodyPr>
          <a:lstStyle>
            <a:lvl1pPr marL="0" indent="0" algn="ctr">
              <a:buNone/>
              <a:defRPr sz="135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z="1350" strike="noStrike" noProof="1" smtClean="0"/>
              <a:t>编辑副标题</a:t>
            </a:r>
            <a:endParaRPr lang="zh-CN" altLang="en-US" strike="noStrike" noProof="1"/>
          </a:p>
        </p:txBody>
      </p:sp>
      <p:sp>
        <p:nvSpPr>
          <p:cNvPr id="7178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spcAft>
                <a:spcPct val="0"/>
              </a:spcAft>
            </a:pPr>
            <a:fld id="{0C319301-6C9A-48F4-B712-CD16DECA44CA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179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180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fontAlgn="base" hangingPunct="1">
              <a:spcBef>
                <a:spcPct val="0"/>
              </a:spcBef>
              <a:spcAft>
                <a:spcPct val="0"/>
              </a:spcAft>
            </a:pPr>
            <a:fld id="{1C299CAA-3FCE-475A-86DE-1A651D7F4FE8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628650"/>
            <a:ext cx="7886700" cy="550545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6390" name="日期占位符 2"/>
          <p:cNvSpPr>
            <a:spLocks noGrp="1"/>
          </p:cNvSpPr>
          <p:nvPr>
            <p:ph type="dt" sz="half" idx="14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spcAft>
                <a:spcPct val="0"/>
              </a:spcAft>
            </a:pPr>
            <a:fld id="{56BEB589-3151-40E6-8104-02703864F880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6391" name="页脚占位符 3"/>
          <p:cNvSpPr>
            <a:spLocks noGrp="1"/>
          </p:cNvSpPr>
          <p:nvPr>
            <p:ph type="ftr" sz="quarter" idx="15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zh-CN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6392" name="灯片编号占位符 4"/>
          <p:cNvSpPr>
            <a:spLocks noGrp="1"/>
          </p:cNvSpPr>
          <p:nvPr>
            <p:ph type="sldNum" sz="quarter" idx="16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fontAlgn="base" hangingPunct="1">
              <a:spcBef>
                <a:spcPct val="0"/>
              </a:spcBef>
              <a:spcAft>
                <a:spcPct val="0"/>
              </a:spcAft>
            </a:pPr>
            <a:fld id="{1F202F60-1DC8-4479-8DD8-38B0DB3E0EE4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2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spcAft>
                <a:spcPct val="0"/>
              </a:spcAft>
            </a:pPr>
            <a:fld id="{0811C499-548D-4C02-B61E-618C61BDDA08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2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ctr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2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r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fontAlgn="base" hangingPunct="1">
              <a:spcBef>
                <a:spcPct val="0"/>
              </a:spcBef>
              <a:spcAft>
                <a:spcPct val="0"/>
              </a:spcAft>
            </a:pPr>
            <a:fld id="{6732C8BD-3E17-414E-9230-B8D5BEA8FE49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2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spcAft>
                <a:spcPct val="0"/>
              </a:spcAft>
            </a:pPr>
            <a:fld id="{0811C499-548D-4C02-B61E-618C61BDDA08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2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ctr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2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r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fontAlgn="base" hangingPunct="1">
              <a:spcBef>
                <a:spcPct val="0"/>
              </a:spcBef>
              <a:spcAft>
                <a:spcPct val="0"/>
              </a:spcAft>
            </a:pPr>
            <a:fld id="{6732C8BD-3E17-414E-9230-B8D5BEA8FE49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2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spcAft>
                <a:spcPct val="0"/>
              </a:spcAft>
            </a:pPr>
            <a:fld id="{0811C499-548D-4C02-B61E-618C61BDDA08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2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ctr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2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r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fontAlgn="base" hangingPunct="1">
              <a:spcBef>
                <a:spcPct val="0"/>
              </a:spcBef>
              <a:spcAft>
                <a:spcPct val="0"/>
              </a:spcAft>
            </a:pPr>
            <a:fld id="{6732C8BD-3E17-414E-9230-B8D5BEA8FE49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8198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spcAft>
                <a:spcPct val="0"/>
              </a:spcAft>
            </a:pPr>
            <a:fld id="{A3E361AD-6FC2-4F57-8F77-88E0C2167364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199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200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fontAlgn="base" hangingPunct="1">
              <a:spcBef>
                <a:spcPct val="0"/>
              </a:spcBef>
              <a:spcAft>
                <a:spcPct val="0"/>
              </a:spcAft>
            </a:pPr>
            <a:fld id="{8DD30E10-97AF-4CF6-AF29-766EDF7AA12D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节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20" name="组合 45"/>
          <p:cNvGrpSpPr/>
          <p:nvPr/>
        </p:nvGrpSpPr>
        <p:grpSpPr>
          <a:xfrm>
            <a:off x="-119062" y="2317750"/>
            <a:ext cx="4056062" cy="4535488"/>
            <a:chOff x="-119065" y="2317749"/>
            <a:chExt cx="4056065" cy="4535491"/>
          </a:xfrm>
        </p:grpSpPr>
        <p:cxnSp>
          <p:nvCxnSpPr>
            <p:cNvPr id="9221" name="Line 29"/>
            <p:cNvCxnSpPr/>
            <p:nvPr/>
          </p:nvCxnSpPr>
          <p:spPr>
            <a:xfrm flipH="1">
              <a:off x="-4762" y="6456365"/>
              <a:ext cx="2479676" cy="200025"/>
            </a:xfrm>
            <a:prstGeom prst="line">
              <a:avLst/>
            </a:prstGeom>
            <a:noFill/>
            <a:ln w="12700">
              <a:solidFill>
                <a:srgbClr val="ADBACA"/>
              </a:solidFill>
              <a:round/>
            </a:ln>
          </p:spPr>
        </p:cxnSp>
        <p:cxnSp>
          <p:nvCxnSpPr>
            <p:cNvPr id="9222" name="Line 30"/>
            <p:cNvCxnSpPr/>
            <p:nvPr/>
          </p:nvCxnSpPr>
          <p:spPr>
            <a:xfrm flipH="1">
              <a:off x="-4763" y="4311649"/>
              <a:ext cx="536576" cy="2344739"/>
            </a:xfrm>
            <a:prstGeom prst="line">
              <a:avLst/>
            </a:prstGeom>
            <a:noFill/>
            <a:ln w="12700">
              <a:solidFill>
                <a:srgbClr val="ADBACA"/>
              </a:solidFill>
              <a:round/>
            </a:ln>
          </p:spPr>
        </p:cxnSp>
        <p:sp>
          <p:nvSpPr>
            <p:cNvPr id="9223" name="AutoShape 31"/>
            <p:cNvSpPr/>
            <p:nvPr/>
          </p:nvSpPr>
          <p:spPr bwMode="auto">
            <a:xfrm>
              <a:off x="1414463" y="3943351"/>
              <a:ext cx="201612" cy="201613"/>
            </a:xfrm>
            <a:custGeom>
              <a:avLst/>
              <a:gdLst>
                <a:gd name="T0" fmla="*/ 0 w 21600"/>
                <a:gd name="T1" fmla="*/ 100807 h 21600"/>
                <a:gd name="T2" fmla="*/ 100806 w 21600"/>
                <a:gd name="T3" fmla="*/ 0 h 21600"/>
                <a:gd name="T4" fmla="*/ 201612 w 21600"/>
                <a:gd name="T5" fmla="*/ 100807 h 21600"/>
                <a:gd name="T6" fmla="*/ 100806 w 21600"/>
                <a:gd name="T7" fmla="*/ 201613 h 21600"/>
                <a:gd name="T8" fmla="*/ 0 w 21600"/>
                <a:gd name="T9" fmla="*/ 100807 h 21600"/>
                <a:gd name="T10" fmla="*/ 50403 w 21600"/>
                <a:gd name="T11" fmla="*/ 100807 h 21600"/>
                <a:gd name="T12" fmla="*/ 100806 w 21600"/>
                <a:gd name="T13" fmla="*/ 151210 h 21600"/>
                <a:gd name="T14" fmla="*/ 151209 w 21600"/>
                <a:gd name="T15" fmla="*/ 100807 h 21600"/>
                <a:gd name="T16" fmla="*/ 100806 w 21600"/>
                <a:gd name="T17" fmla="*/ 50403 h 21600"/>
                <a:gd name="T18" fmla="*/ 50403 w 21600"/>
                <a:gd name="T19" fmla="*/ 100807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63 w 21600"/>
                <a:gd name="T31" fmla="*/ 3163 h 21600"/>
                <a:gd name="T32" fmla="*/ 18437 w 21600"/>
                <a:gd name="T33" fmla="*/ 1843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endParaRPr lang="zh-CN" altLang="en-US" sz="13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24" name="AutoShape 32"/>
            <p:cNvSpPr/>
            <p:nvPr/>
          </p:nvSpPr>
          <p:spPr bwMode="auto">
            <a:xfrm>
              <a:off x="2139952" y="4579939"/>
              <a:ext cx="200025" cy="201612"/>
            </a:xfrm>
            <a:custGeom>
              <a:avLst/>
              <a:gdLst>
                <a:gd name="T0" fmla="*/ 0 w 21600"/>
                <a:gd name="T1" fmla="*/ 100806 h 21600"/>
                <a:gd name="T2" fmla="*/ 100013 w 21600"/>
                <a:gd name="T3" fmla="*/ 0 h 21600"/>
                <a:gd name="T4" fmla="*/ 200025 w 21600"/>
                <a:gd name="T5" fmla="*/ 100806 h 21600"/>
                <a:gd name="T6" fmla="*/ 100013 w 21600"/>
                <a:gd name="T7" fmla="*/ 201612 h 21600"/>
                <a:gd name="T8" fmla="*/ 0 w 21600"/>
                <a:gd name="T9" fmla="*/ 100806 h 21600"/>
                <a:gd name="T10" fmla="*/ 50006 w 21600"/>
                <a:gd name="T11" fmla="*/ 100806 h 21600"/>
                <a:gd name="T12" fmla="*/ 100013 w 21600"/>
                <a:gd name="T13" fmla="*/ 151209 h 21600"/>
                <a:gd name="T14" fmla="*/ 150019 w 21600"/>
                <a:gd name="T15" fmla="*/ 100806 h 21600"/>
                <a:gd name="T16" fmla="*/ 100013 w 21600"/>
                <a:gd name="T17" fmla="*/ 50403 h 21600"/>
                <a:gd name="T18" fmla="*/ 50006 w 21600"/>
                <a:gd name="T19" fmla="*/ 100806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63 w 21600"/>
                <a:gd name="T31" fmla="*/ 3163 h 21600"/>
                <a:gd name="T32" fmla="*/ 18437 w 21600"/>
                <a:gd name="T33" fmla="*/ 1843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endParaRPr lang="zh-CN" altLang="en-US" sz="13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25" name="AutoShape 33"/>
            <p:cNvSpPr/>
            <p:nvPr/>
          </p:nvSpPr>
          <p:spPr bwMode="auto">
            <a:xfrm>
              <a:off x="2552700" y="5514976"/>
              <a:ext cx="201613" cy="201613"/>
            </a:xfrm>
            <a:custGeom>
              <a:avLst/>
              <a:gdLst>
                <a:gd name="T0" fmla="*/ 0 w 21600"/>
                <a:gd name="T1" fmla="*/ 100807 h 21600"/>
                <a:gd name="T2" fmla="*/ 100807 w 21600"/>
                <a:gd name="T3" fmla="*/ 0 h 21600"/>
                <a:gd name="T4" fmla="*/ 201613 w 21600"/>
                <a:gd name="T5" fmla="*/ 100807 h 21600"/>
                <a:gd name="T6" fmla="*/ 100807 w 21600"/>
                <a:gd name="T7" fmla="*/ 201613 h 21600"/>
                <a:gd name="T8" fmla="*/ 0 w 21600"/>
                <a:gd name="T9" fmla="*/ 100807 h 21600"/>
                <a:gd name="T10" fmla="*/ 50403 w 21600"/>
                <a:gd name="T11" fmla="*/ 100807 h 21600"/>
                <a:gd name="T12" fmla="*/ 100807 w 21600"/>
                <a:gd name="T13" fmla="*/ 151210 h 21600"/>
                <a:gd name="T14" fmla="*/ 151210 w 21600"/>
                <a:gd name="T15" fmla="*/ 100807 h 21600"/>
                <a:gd name="T16" fmla="*/ 100807 w 21600"/>
                <a:gd name="T17" fmla="*/ 50403 h 21600"/>
                <a:gd name="T18" fmla="*/ 50403 w 21600"/>
                <a:gd name="T19" fmla="*/ 100807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63 w 21600"/>
                <a:gd name="T31" fmla="*/ 3163 h 21600"/>
                <a:gd name="T32" fmla="*/ 18437 w 21600"/>
                <a:gd name="T33" fmla="*/ 1843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endParaRPr lang="zh-CN" altLang="en-US" sz="13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cxnSp>
          <p:nvCxnSpPr>
            <p:cNvPr id="9226" name="Line 34"/>
            <p:cNvCxnSpPr/>
            <p:nvPr/>
          </p:nvCxnSpPr>
          <p:spPr>
            <a:xfrm flipH="1">
              <a:off x="-4762" y="4125913"/>
              <a:ext cx="1465263" cy="2530475"/>
            </a:xfrm>
            <a:prstGeom prst="line">
              <a:avLst/>
            </a:prstGeom>
            <a:noFill/>
            <a:ln w="12700">
              <a:solidFill>
                <a:srgbClr val="ADBACA"/>
              </a:solidFill>
              <a:round/>
            </a:ln>
          </p:spPr>
        </p:cxnSp>
        <p:cxnSp>
          <p:nvCxnSpPr>
            <p:cNvPr id="9227" name="Line 35"/>
            <p:cNvCxnSpPr/>
            <p:nvPr/>
          </p:nvCxnSpPr>
          <p:spPr>
            <a:xfrm flipH="1">
              <a:off x="-4762" y="5648326"/>
              <a:ext cx="2546351" cy="1008063"/>
            </a:xfrm>
            <a:prstGeom prst="line">
              <a:avLst/>
            </a:prstGeom>
            <a:noFill/>
            <a:ln w="12700">
              <a:solidFill>
                <a:srgbClr val="ADBACA"/>
              </a:solidFill>
              <a:round/>
            </a:ln>
          </p:spPr>
        </p:cxnSp>
        <p:cxnSp>
          <p:nvCxnSpPr>
            <p:cNvPr id="9228" name="Line 36"/>
            <p:cNvCxnSpPr/>
            <p:nvPr/>
          </p:nvCxnSpPr>
          <p:spPr>
            <a:xfrm flipH="1">
              <a:off x="-4762" y="2800350"/>
              <a:ext cx="1641476" cy="3856039"/>
            </a:xfrm>
            <a:prstGeom prst="line">
              <a:avLst/>
            </a:prstGeom>
            <a:noFill/>
            <a:ln w="12700">
              <a:solidFill>
                <a:srgbClr val="ADBACA"/>
              </a:solidFill>
              <a:round/>
            </a:ln>
          </p:spPr>
        </p:cxnSp>
        <p:cxnSp>
          <p:nvCxnSpPr>
            <p:cNvPr id="9229" name="Line 37"/>
            <p:cNvCxnSpPr/>
            <p:nvPr/>
          </p:nvCxnSpPr>
          <p:spPr>
            <a:xfrm flipH="1">
              <a:off x="-4763" y="3967165"/>
              <a:ext cx="2030413" cy="2689225"/>
            </a:xfrm>
            <a:prstGeom prst="line">
              <a:avLst/>
            </a:prstGeom>
            <a:noFill/>
            <a:ln w="12700">
              <a:solidFill>
                <a:srgbClr val="ADBACA"/>
              </a:solidFill>
              <a:round/>
            </a:ln>
          </p:spPr>
        </p:cxnSp>
        <p:cxnSp>
          <p:nvCxnSpPr>
            <p:cNvPr id="9230" name="Line 38"/>
            <p:cNvCxnSpPr/>
            <p:nvPr/>
          </p:nvCxnSpPr>
          <p:spPr>
            <a:xfrm flipH="1">
              <a:off x="-4763" y="5081588"/>
              <a:ext cx="2503488" cy="1574800"/>
            </a:xfrm>
            <a:prstGeom prst="line">
              <a:avLst/>
            </a:prstGeom>
            <a:noFill/>
            <a:ln w="12700">
              <a:solidFill>
                <a:srgbClr val="ADBACA"/>
              </a:solidFill>
              <a:round/>
            </a:ln>
          </p:spPr>
        </p:cxnSp>
        <p:cxnSp>
          <p:nvCxnSpPr>
            <p:cNvPr id="9231" name="Line 39"/>
            <p:cNvCxnSpPr/>
            <p:nvPr/>
          </p:nvCxnSpPr>
          <p:spPr>
            <a:xfrm flipH="1">
              <a:off x="-4764" y="6000750"/>
              <a:ext cx="3400427" cy="655639"/>
            </a:xfrm>
            <a:prstGeom prst="line">
              <a:avLst/>
            </a:prstGeom>
            <a:noFill/>
            <a:ln w="12700">
              <a:solidFill>
                <a:srgbClr val="ADBACA"/>
              </a:solidFill>
              <a:round/>
            </a:ln>
          </p:spPr>
        </p:cxnSp>
        <p:sp>
          <p:nvSpPr>
            <p:cNvPr id="9232" name="Arc 41@|5FFC:10921638|FBC:16777215|LFC:6902852|LBC:16777215"/>
            <p:cNvSpPr/>
            <p:nvPr/>
          </p:nvSpPr>
          <p:spPr bwMode="auto">
            <a:xfrm>
              <a:off x="-98424" y="4884739"/>
              <a:ext cx="2098676" cy="1968500"/>
            </a:xfrm>
            <a:custGeom>
              <a:avLst/>
              <a:gdLst>
                <a:gd name="T0" fmla="*/ -93 w 21600"/>
                <a:gd name="T1" fmla="*/ 0 h 21600"/>
                <a:gd name="T2" fmla="*/ 2000250 w 21600"/>
                <a:gd name="T3" fmla="*/ 1968500 h 21600"/>
                <a:gd name="T4" fmla="*/ -93 w 21600"/>
                <a:gd name="T5" fmla="*/ 0 h 21600"/>
                <a:gd name="T6" fmla="*/ 2000250 w 21600"/>
                <a:gd name="T7" fmla="*/ 1968500 h 21600"/>
                <a:gd name="T8" fmla="*/ 0 w 21600"/>
                <a:gd name="T9" fmla="*/ 1968500 h 21600"/>
                <a:gd name="T10" fmla="*/ -93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endParaRPr lang="zh-CN" altLang="en-US" sz="13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cxnSp>
          <p:nvCxnSpPr>
            <p:cNvPr id="9233" name="Line 42@|9FFC:0|FBC:0|LFC:10921638|LBC:16777215"/>
            <p:cNvCxnSpPr/>
            <p:nvPr/>
          </p:nvCxnSpPr>
          <p:spPr>
            <a:xfrm flipH="1">
              <a:off x="-31750" y="4724400"/>
              <a:ext cx="2211388" cy="2076451"/>
            </a:xfrm>
            <a:prstGeom prst="line">
              <a:avLst/>
            </a:prstGeom>
            <a:noFill/>
            <a:ln w="12700">
              <a:solidFill>
                <a:srgbClr val="ADBACA"/>
              </a:solidFill>
              <a:round/>
            </a:ln>
          </p:spPr>
        </p:cxnSp>
        <p:sp>
          <p:nvSpPr>
            <p:cNvPr id="9234" name="Arc 44@|5FFC:14657585|FBC:16777215|LFC:6902852|LBC:16777215"/>
            <p:cNvSpPr/>
            <p:nvPr/>
          </p:nvSpPr>
          <p:spPr bwMode="auto">
            <a:xfrm>
              <a:off x="-119065" y="5018089"/>
              <a:ext cx="1989141" cy="1835151"/>
            </a:xfrm>
            <a:custGeom>
              <a:avLst/>
              <a:gdLst>
                <a:gd name="T0" fmla="*/ -87 w 21600"/>
                <a:gd name="T1" fmla="*/ 0 h 21600"/>
                <a:gd name="T2" fmla="*/ 1870075 w 21600"/>
                <a:gd name="T3" fmla="*/ 1835150 h 21600"/>
                <a:gd name="T4" fmla="*/ -87 w 21600"/>
                <a:gd name="T5" fmla="*/ 0 h 21600"/>
                <a:gd name="T6" fmla="*/ 1870075 w 21600"/>
                <a:gd name="T7" fmla="*/ 1835150 h 21600"/>
                <a:gd name="T8" fmla="*/ 0 w 21600"/>
                <a:gd name="T9" fmla="*/ 1835150 h 21600"/>
                <a:gd name="T10" fmla="*/ -87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endParaRPr lang="zh-CN" altLang="en-US" sz="13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35" name="AutoShape 50"/>
            <p:cNvSpPr/>
            <p:nvPr/>
          </p:nvSpPr>
          <p:spPr bwMode="auto">
            <a:xfrm>
              <a:off x="3359149" y="5657849"/>
              <a:ext cx="577851" cy="577851"/>
            </a:xfrm>
            <a:custGeom>
              <a:avLst/>
              <a:gdLst>
                <a:gd name="T0" fmla="*/ 0 w 21600"/>
                <a:gd name="T1" fmla="*/ 288925 h 21600"/>
                <a:gd name="T2" fmla="*/ 288925 w 21600"/>
                <a:gd name="T3" fmla="*/ 0 h 21600"/>
                <a:gd name="T4" fmla="*/ 577850 w 21600"/>
                <a:gd name="T5" fmla="*/ 288925 h 21600"/>
                <a:gd name="T6" fmla="*/ 288925 w 21600"/>
                <a:gd name="T7" fmla="*/ 577850 h 21600"/>
                <a:gd name="T8" fmla="*/ 0 w 21600"/>
                <a:gd name="T9" fmla="*/ 288925 h 21600"/>
                <a:gd name="T10" fmla="*/ 144463 w 21600"/>
                <a:gd name="T11" fmla="*/ 288925 h 21600"/>
                <a:gd name="T12" fmla="*/ 288925 w 21600"/>
                <a:gd name="T13" fmla="*/ 433388 h 21600"/>
                <a:gd name="T14" fmla="*/ 433388 w 21600"/>
                <a:gd name="T15" fmla="*/ 288925 h 21600"/>
                <a:gd name="T16" fmla="*/ 288925 w 21600"/>
                <a:gd name="T17" fmla="*/ 144463 h 21600"/>
                <a:gd name="T18" fmla="*/ 144463 w 21600"/>
                <a:gd name="T19" fmla="*/ 288925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63 w 21600"/>
                <a:gd name="T31" fmla="*/ 3163 h 21600"/>
                <a:gd name="T32" fmla="*/ 18437 w 21600"/>
                <a:gd name="T33" fmla="*/ 1843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endParaRPr lang="zh-CN" altLang="en-US" sz="13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36" name="AutoShape 55"/>
            <p:cNvSpPr/>
            <p:nvPr/>
          </p:nvSpPr>
          <p:spPr bwMode="auto">
            <a:xfrm>
              <a:off x="1485900" y="2317749"/>
              <a:ext cx="577851" cy="577851"/>
            </a:xfrm>
            <a:custGeom>
              <a:avLst/>
              <a:gdLst>
                <a:gd name="T0" fmla="*/ 0 w 21600"/>
                <a:gd name="T1" fmla="*/ 288925 h 21600"/>
                <a:gd name="T2" fmla="*/ 288925 w 21600"/>
                <a:gd name="T3" fmla="*/ 0 h 21600"/>
                <a:gd name="T4" fmla="*/ 577850 w 21600"/>
                <a:gd name="T5" fmla="*/ 288925 h 21600"/>
                <a:gd name="T6" fmla="*/ 288925 w 21600"/>
                <a:gd name="T7" fmla="*/ 577850 h 21600"/>
                <a:gd name="T8" fmla="*/ 0 w 21600"/>
                <a:gd name="T9" fmla="*/ 288925 h 21600"/>
                <a:gd name="T10" fmla="*/ 144463 w 21600"/>
                <a:gd name="T11" fmla="*/ 288925 h 21600"/>
                <a:gd name="T12" fmla="*/ 288925 w 21600"/>
                <a:gd name="T13" fmla="*/ 433388 h 21600"/>
                <a:gd name="T14" fmla="*/ 433388 w 21600"/>
                <a:gd name="T15" fmla="*/ 288925 h 21600"/>
                <a:gd name="T16" fmla="*/ 288925 w 21600"/>
                <a:gd name="T17" fmla="*/ 144463 h 21600"/>
                <a:gd name="T18" fmla="*/ 144463 w 21600"/>
                <a:gd name="T19" fmla="*/ 288925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63 w 21600"/>
                <a:gd name="T31" fmla="*/ 3163 h 21600"/>
                <a:gd name="T32" fmla="*/ 18437 w 21600"/>
                <a:gd name="T33" fmla="*/ 1843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endParaRPr lang="zh-CN" altLang="en-US" sz="13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37" name="AutoShape 56"/>
            <p:cNvSpPr/>
            <p:nvPr/>
          </p:nvSpPr>
          <p:spPr bwMode="auto">
            <a:xfrm>
              <a:off x="1912937" y="3529013"/>
              <a:ext cx="577851" cy="577851"/>
            </a:xfrm>
            <a:custGeom>
              <a:avLst/>
              <a:gdLst>
                <a:gd name="T0" fmla="*/ 0 w 21600"/>
                <a:gd name="T1" fmla="*/ 288925 h 21600"/>
                <a:gd name="T2" fmla="*/ 288925 w 21600"/>
                <a:gd name="T3" fmla="*/ 0 h 21600"/>
                <a:gd name="T4" fmla="*/ 577850 w 21600"/>
                <a:gd name="T5" fmla="*/ 288925 h 21600"/>
                <a:gd name="T6" fmla="*/ 288925 w 21600"/>
                <a:gd name="T7" fmla="*/ 577850 h 21600"/>
                <a:gd name="T8" fmla="*/ 0 w 21600"/>
                <a:gd name="T9" fmla="*/ 288925 h 21600"/>
                <a:gd name="T10" fmla="*/ 144463 w 21600"/>
                <a:gd name="T11" fmla="*/ 288925 h 21600"/>
                <a:gd name="T12" fmla="*/ 288925 w 21600"/>
                <a:gd name="T13" fmla="*/ 433388 h 21600"/>
                <a:gd name="T14" fmla="*/ 433388 w 21600"/>
                <a:gd name="T15" fmla="*/ 288925 h 21600"/>
                <a:gd name="T16" fmla="*/ 288925 w 21600"/>
                <a:gd name="T17" fmla="*/ 144463 h 21600"/>
                <a:gd name="T18" fmla="*/ 144463 w 21600"/>
                <a:gd name="T19" fmla="*/ 288925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63 w 21600"/>
                <a:gd name="T31" fmla="*/ 3163 h 21600"/>
                <a:gd name="T32" fmla="*/ 18437 w 21600"/>
                <a:gd name="T33" fmla="*/ 1843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endParaRPr lang="zh-CN" altLang="en-US" sz="13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38" name="AutoShape 57"/>
            <p:cNvSpPr/>
            <p:nvPr/>
          </p:nvSpPr>
          <p:spPr bwMode="auto">
            <a:xfrm>
              <a:off x="2436813" y="4681537"/>
              <a:ext cx="577851" cy="577851"/>
            </a:xfrm>
            <a:custGeom>
              <a:avLst/>
              <a:gdLst>
                <a:gd name="T0" fmla="*/ 0 w 21600"/>
                <a:gd name="T1" fmla="*/ 288925 h 21600"/>
                <a:gd name="T2" fmla="*/ 288925 w 21600"/>
                <a:gd name="T3" fmla="*/ 0 h 21600"/>
                <a:gd name="T4" fmla="*/ 577850 w 21600"/>
                <a:gd name="T5" fmla="*/ 288925 h 21600"/>
                <a:gd name="T6" fmla="*/ 288925 w 21600"/>
                <a:gd name="T7" fmla="*/ 577850 h 21600"/>
                <a:gd name="T8" fmla="*/ 0 w 21600"/>
                <a:gd name="T9" fmla="*/ 288925 h 21600"/>
                <a:gd name="T10" fmla="*/ 144463 w 21600"/>
                <a:gd name="T11" fmla="*/ 288925 h 21600"/>
                <a:gd name="T12" fmla="*/ 288925 w 21600"/>
                <a:gd name="T13" fmla="*/ 433388 h 21600"/>
                <a:gd name="T14" fmla="*/ 433388 w 21600"/>
                <a:gd name="T15" fmla="*/ 288925 h 21600"/>
                <a:gd name="T16" fmla="*/ 288925 w 21600"/>
                <a:gd name="T17" fmla="*/ 144463 h 21600"/>
                <a:gd name="T18" fmla="*/ 144463 w 21600"/>
                <a:gd name="T19" fmla="*/ 288925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63 w 21600"/>
                <a:gd name="T31" fmla="*/ 3163 h 21600"/>
                <a:gd name="T32" fmla="*/ 18437 w 21600"/>
                <a:gd name="T33" fmla="*/ 1843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endParaRPr lang="zh-CN" altLang="en-US" sz="13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39" name="AutoShape 58"/>
            <p:cNvSpPr/>
            <p:nvPr/>
          </p:nvSpPr>
          <p:spPr bwMode="auto">
            <a:xfrm>
              <a:off x="454026" y="4110040"/>
              <a:ext cx="200025" cy="200025"/>
            </a:xfrm>
            <a:custGeom>
              <a:avLst/>
              <a:gdLst>
                <a:gd name="T0" fmla="*/ 0 w 21600"/>
                <a:gd name="T1" fmla="*/ 100013 h 21600"/>
                <a:gd name="T2" fmla="*/ 100013 w 21600"/>
                <a:gd name="T3" fmla="*/ 0 h 21600"/>
                <a:gd name="T4" fmla="*/ 200025 w 21600"/>
                <a:gd name="T5" fmla="*/ 100013 h 21600"/>
                <a:gd name="T6" fmla="*/ 100013 w 21600"/>
                <a:gd name="T7" fmla="*/ 200025 h 21600"/>
                <a:gd name="T8" fmla="*/ 0 w 21600"/>
                <a:gd name="T9" fmla="*/ 100013 h 21600"/>
                <a:gd name="T10" fmla="*/ 50006 w 21600"/>
                <a:gd name="T11" fmla="*/ 100013 h 21600"/>
                <a:gd name="T12" fmla="*/ 100013 w 21600"/>
                <a:gd name="T13" fmla="*/ 150019 h 21600"/>
                <a:gd name="T14" fmla="*/ 150019 w 21600"/>
                <a:gd name="T15" fmla="*/ 100013 h 21600"/>
                <a:gd name="T16" fmla="*/ 100013 w 21600"/>
                <a:gd name="T17" fmla="*/ 50006 h 21600"/>
                <a:gd name="T18" fmla="*/ 50006 w 21600"/>
                <a:gd name="T19" fmla="*/ 100013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63 w 21600"/>
                <a:gd name="T31" fmla="*/ 3163 h 21600"/>
                <a:gd name="T32" fmla="*/ 18437 w 21600"/>
                <a:gd name="T33" fmla="*/ 1843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endParaRPr lang="zh-CN" altLang="en-US" sz="13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40" name="AutoShape 59"/>
            <p:cNvSpPr/>
            <p:nvPr/>
          </p:nvSpPr>
          <p:spPr bwMode="auto">
            <a:xfrm>
              <a:off x="2495551" y="6367465"/>
              <a:ext cx="201613" cy="200025"/>
            </a:xfrm>
            <a:custGeom>
              <a:avLst/>
              <a:gdLst>
                <a:gd name="T0" fmla="*/ 0 w 21600"/>
                <a:gd name="T1" fmla="*/ 100013 h 21600"/>
                <a:gd name="T2" fmla="*/ 100807 w 21600"/>
                <a:gd name="T3" fmla="*/ 0 h 21600"/>
                <a:gd name="T4" fmla="*/ 201613 w 21600"/>
                <a:gd name="T5" fmla="*/ 100013 h 21600"/>
                <a:gd name="T6" fmla="*/ 100807 w 21600"/>
                <a:gd name="T7" fmla="*/ 200025 h 21600"/>
                <a:gd name="T8" fmla="*/ 0 w 21600"/>
                <a:gd name="T9" fmla="*/ 100013 h 21600"/>
                <a:gd name="T10" fmla="*/ 50403 w 21600"/>
                <a:gd name="T11" fmla="*/ 100013 h 21600"/>
                <a:gd name="T12" fmla="*/ 100807 w 21600"/>
                <a:gd name="T13" fmla="*/ 150019 h 21600"/>
                <a:gd name="T14" fmla="*/ 151210 w 21600"/>
                <a:gd name="T15" fmla="*/ 100013 h 21600"/>
                <a:gd name="T16" fmla="*/ 100807 w 21600"/>
                <a:gd name="T17" fmla="*/ 50006 h 21600"/>
                <a:gd name="T18" fmla="*/ 50403 w 21600"/>
                <a:gd name="T19" fmla="*/ 100013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63 w 21600"/>
                <a:gd name="T31" fmla="*/ 3163 h 21600"/>
                <a:gd name="T32" fmla="*/ 18437 w 21600"/>
                <a:gd name="T33" fmla="*/ 1843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endParaRPr lang="zh-CN" altLang="en-US" sz="13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9241" name="组合 36"/>
          <p:cNvGrpSpPr/>
          <p:nvPr/>
        </p:nvGrpSpPr>
        <p:grpSpPr>
          <a:xfrm rot="16980000">
            <a:off x="6205538" y="-1028700"/>
            <a:ext cx="3792537" cy="3586163"/>
            <a:chOff x="6561535" y="1931194"/>
            <a:chExt cx="2844403" cy="2689622"/>
          </a:xfrm>
        </p:grpSpPr>
        <p:sp>
          <p:nvSpPr>
            <p:cNvPr id="9242" name="椭圆 23"/>
            <p:cNvSpPr/>
            <p:nvPr/>
          </p:nvSpPr>
          <p:spPr>
            <a:xfrm>
              <a:off x="7410451" y="2909888"/>
              <a:ext cx="1012031" cy="1012031"/>
            </a:xfrm>
            <a:prstGeom prst="ellipse">
              <a:avLst/>
            </a:prstGeom>
            <a:solidFill>
              <a:schemeClr val="bg1">
                <a:alpha val="36861"/>
              </a:schemeClr>
            </a:solidFill>
            <a:ln>
              <a:noFill/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>
                <a:buFont typeface="Arial" panose="020B0604020202020204" pitchFamily="34" charset="0"/>
              </a:pPr>
              <a:endParaRPr lang="zh-CN" altLang="en-US" sz="18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43" name="椭圆 24"/>
            <p:cNvSpPr/>
            <p:nvPr/>
          </p:nvSpPr>
          <p:spPr>
            <a:xfrm>
              <a:off x="6561535" y="3979069"/>
              <a:ext cx="319088" cy="319088"/>
            </a:xfrm>
            <a:prstGeom prst="ellipse">
              <a:avLst/>
            </a:prstGeom>
            <a:solidFill>
              <a:schemeClr val="bg1">
                <a:alpha val="36861"/>
              </a:schemeClr>
            </a:solidFill>
            <a:ln>
              <a:noFill/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>
                <a:buFont typeface="Arial" panose="020B0604020202020204" pitchFamily="34" charset="0"/>
              </a:pPr>
              <a:endParaRPr lang="zh-CN" altLang="en-US" sz="18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44" name="椭圆 26"/>
            <p:cNvSpPr/>
            <p:nvPr/>
          </p:nvSpPr>
          <p:spPr>
            <a:xfrm>
              <a:off x="7621191" y="1931194"/>
              <a:ext cx="479822" cy="478631"/>
            </a:xfrm>
            <a:prstGeom prst="ellipse">
              <a:avLst/>
            </a:prstGeom>
            <a:solidFill>
              <a:schemeClr val="bg1">
                <a:alpha val="36861"/>
              </a:schemeClr>
            </a:solidFill>
            <a:ln>
              <a:noFill/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>
                <a:buFont typeface="Arial" panose="020B0604020202020204" pitchFamily="34" charset="0"/>
              </a:pPr>
              <a:endParaRPr lang="zh-CN" altLang="en-US" sz="18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45" name="椭圆 27"/>
            <p:cNvSpPr/>
            <p:nvPr/>
          </p:nvSpPr>
          <p:spPr>
            <a:xfrm>
              <a:off x="7924800" y="3138487"/>
              <a:ext cx="1481138" cy="1482329"/>
            </a:xfrm>
            <a:prstGeom prst="ellipse">
              <a:avLst/>
            </a:prstGeom>
            <a:solidFill>
              <a:schemeClr val="bg1">
                <a:alpha val="36861"/>
              </a:schemeClr>
            </a:solidFill>
            <a:ln>
              <a:noFill/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>
                <a:buFont typeface="Arial" panose="020B0604020202020204" pitchFamily="34" charset="0"/>
              </a:pPr>
              <a:endParaRPr lang="zh-CN" altLang="en-US" sz="18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46" name="椭圆 30"/>
            <p:cNvSpPr/>
            <p:nvPr/>
          </p:nvSpPr>
          <p:spPr>
            <a:xfrm>
              <a:off x="7071122" y="2930129"/>
              <a:ext cx="351234" cy="351234"/>
            </a:xfrm>
            <a:prstGeom prst="ellipse">
              <a:avLst/>
            </a:prstGeom>
            <a:solidFill>
              <a:schemeClr val="bg1">
                <a:alpha val="36861"/>
              </a:schemeClr>
            </a:solidFill>
            <a:ln>
              <a:noFill/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>
                <a:buFont typeface="Arial" panose="020B0604020202020204" pitchFamily="34" charset="0"/>
              </a:pPr>
              <a:endParaRPr lang="zh-CN" altLang="en-US" sz="18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47" name="椭圆 31"/>
            <p:cNvSpPr/>
            <p:nvPr/>
          </p:nvSpPr>
          <p:spPr>
            <a:xfrm>
              <a:off x="6850857" y="3506391"/>
              <a:ext cx="594122" cy="595313"/>
            </a:xfrm>
            <a:prstGeom prst="ellipse">
              <a:avLst/>
            </a:prstGeom>
            <a:solidFill>
              <a:schemeClr val="bg1">
                <a:alpha val="36861"/>
              </a:schemeClr>
            </a:solidFill>
            <a:ln>
              <a:noFill/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>
                <a:buFont typeface="Arial" panose="020B0604020202020204" pitchFamily="34" charset="0"/>
              </a:pPr>
              <a:endParaRPr lang="zh-CN" altLang="en-US" sz="18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48" name="椭圆 32"/>
            <p:cNvSpPr/>
            <p:nvPr/>
          </p:nvSpPr>
          <p:spPr>
            <a:xfrm>
              <a:off x="7503319" y="4130278"/>
              <a:ext cx="251222" cy="251222"/>
            </a:xfrm>
            <a:prstGeom prst="ellipse">
              <a:avLst/>
            </a:prstGeom>
            <a:solidFill>
              <a:schemeClr val="bg1">
                <a:alpha val="36861"/>
              </a:schemeClr>
            </a:solidFill>
            <a:ln>
              <a:noFill/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>
                <a:buFont typeface="Arial" panose="020B0604020202020204" pitchFamily="34" charset="0"/>
              </a:pPr>
              <a:endParaRPr lang="zh-CN" altLang="en-US" sz="18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49" name="椭圆 33"/>
            <p:cNvSpPr/>
            <p:nvPr/>
          </p:nvSpPr>
          <p:spPr>
            <a:xfrm>
              <a:off x="8601075" y="2438400"/>
              <a:ext cx="352425" cy="351235"/>
            </a:xfrm>
            <a:prstGeom prst="ellipse">
              <a:avLst/>
            </a:prstGeom>
            <a:solidFill>
              <a:schemeClr val="bg1">
                <a:alpha val="36861"/>
              </a:schemeClr>
            </a:solidFill>
            <a:ln>
              <a:noFill/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>
                <a:buFont typeface="Arial" panose="020B0604020202020204" pitchFamily="34" charset="0"/>
              </a:pPr>
              <a:endParaRPr lang="zh-CN" altLang="en-US" sz="18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554413" y="2780745"/>
            <a:ext cx="4128752" cy="99354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pPr fontAlgn="base"/>
            <a:r>
              <a:rPr lang="zh-CN" altLang="en-US" strike="noStrike" noProof="1" smtClean="0"/>
              <a:t>编辑标题</a:t>
            </a:r>
            <a:endParaRPr lang="zh-CN" altLang="en-US" strike="noStrike" noProof="1"/>
          </a:p>
        </p:txBody>
      </p:sp>
      <p:sp>
        <p:nvSpPr>
          <p:cNvPr id="9252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spcAft>
                <a:spcPct val="0"/>
              </a:spcAft>
            </a:pPr>
            <a:fld id="{2A0030FA-D999-4EAF-B662-2203266CD4C9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925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925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fontAlgn="base" hangingPunct="1">
              <a:spcBef>
                <a:spcPct val="0"/>
              </a:spcBef>
              <a:spcAft>
                <a:spcPct val="0"/>
              </a:spcAft>
            </a:pPr>
            <a:fld id="{A2D79D2E-EAC7-4FD1-B7B0-016C31924934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0246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spcAft>
                <a:spcPct val="0"/>
              </a:spcAft>
            </a:pPr>
            <a:fld id="{22E328B6-8E93-414F-AC20-2D324E71CF02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0247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0248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fontAlgn="base" hangingPunct="1">
              <a:spcBef>
                <a:spcPct val="0"/>
              </a:spcBef>
              <a:spcAft>
                <a:spcPct val="0"/>
              </a:spcAft>
            </a:pPr>
            <a:fld id="{79FDBFC0-5EF4-4F9C-B24A-DB8B9D753E55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>
            <a:normAutofit/>
          </a:bodyPr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1270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spcAft>
                <a:spcPct val="0"/>
              </a:spcAft>
            </a:pPr>
            <a:fld id="{24A40D5A-0CF5-4C5B-9F0A-32B8DC1E8AE5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1271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1272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fontAlgn="base" hangingPunct="1">
              <a:spcBef>
                <a:spcPct val="0"/>
              </a:spcBef>
              <a:spcAft>
                <a:spcPct val="0"/>
              </a:spcAft>
            </a:pPr>
            <a:fld id="{48FD0ACA-6658-4C52-95F2-46414F8A1A7D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任意多边形 14"/>
          <p:cNvSpPr/>
          <p:nvPr/>
        </p:nvSpPr>
        <p:spPr>
          <a:xfrm>
            <a:off x="1076468" y="664446"/>
            <a:ext cx="8067533" cy="6193554"/>
          </a:xfrm>
          <a:custGeom>
            <a:avLst/>
            <a:gdLst>
              <a:gd name="connsiteX0" fmla="*/ 5874467 w 8067533"/>
              <a:gd name="connsiteY0" fmla="*/ 0 h 6193554"/>
              <a:gd name="connsiteX1" fmla="*/ 7894306 w 8067533"/>
              <a:gd name="connsiteY1" fmla="*/ 356461 h 6193554"/>
              <a:gd name="connsiteX2" fmla="*/ 8067533 w 8067533"/>
              <a:gd name="connsiteY2" fmla="*/ 424763 h 6193554"/>
              <a:gd name="connsiteX3" fmla="*/ 8067533 w 8067533"/>
              <a:gd name="connsiteY3" fmla="*/ 6193554 h 6193554"/>
              <a:gd name="connsiteX4" fmla="*/ 8921 w 8067533"/>
              <a:gd name="connsiteY4" fmla="*/ 6193554 h 6193554"/>
              <a:gd name="connsiteX5" fmla="*/ 7644 w 8067533"/>
              <a:gd name="connsiteY5" fmla="*/ 6176767 h 6193554"/>
              <a:gd name="connsiteX6" fmla="*/ 0 w 8067533"/>
              <a:gd name="connsiteY6" fmla="*/ 5874468 h 6193554"/>
              <a:gd name="connsiteX7" fmla="*/ 5874467 w 8067533"/>
              <a:gd name="connsiteY7" fmla="*/ 0 h 619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067533" h="6193554">
                <a:moveTo>
                  <a:pt x="5874467" y="0"/>
                </a:moveTo>
                <a:cubicBezTo>
                  <a:pt x="6584175" y="0"/>
                  <a:pt x="7264488" y="125854"/>
                  <a:pt x="7894306" y="356461"/>
                </a:cubicBezTo>
                <a:lnTo>
                  <a:pt x="8067533" y="424763"/>
                </a:lnTo>
                <a:lnTo>
                  <a:pt x="8067533" y="6193554"/>
                </a:lnTo>
                <a:lnTo>
                  <a:pt x="8921" y="6193554"/>
                </a:lnTo>
                <a:lnTo>
                  <a:pt x="7644" y="6176767"/>
                </a:lnTo>
                <a:cubicBezTo>
                  <a:pt x="2569" y="6076641"/>
                  <a:pt x="0" y="5975854"/>
                  <a:pt x="0" y="5874468"/>
                </a:cubicBezTo>
                <a:cubicBezTo>
                  <a:pt x="0" y="2630088"/>
                  <a:pt x="2630088" y="0"/>
                  <a:pt x="5874467" y="0"/>
                </a:cubicBezTo>
                <a:close/>
              </a:path>
            </a:pathLst>
          </a:custGeom>
          <a:solidFill>
            <a:schemeClr val="accent1">
              <a:lumMod val="75000"/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2293" name="任意多边形 15"/>
          <p:cNvSpPr/>
          <p:nvPr/>
        </p:nvSpPr>
        <p:spPr>
          <a:xfrm>
            <a:off x="0" y="0"/>
            <a:ext cx="4787287" cy="4977059"/>
          </a:xfrm>
          <a:custGeom>
            <a:avLst/>
            <a:gdLst>
              <a:gd name="connsiteX0" fmla="*/ 0 w 4787287"/>
              <a:gd name="connsiteY0" fmla="*/ 0 h 4977059"/>
              <a:gd name="connsiteX1" fmla="*/ 3925099 w 4787287"/>
              <a:gd name="connsiteY1" fmla="*/ 0 h 4977059"/>
              <a:gd name="connsiteX2" fmla="*/ 3934885 w 4787287"/>
              <a:gd name="connsiteY2" fmla="*/ 8894 h 4977059"/>
              <a:gd name="connsiteX3" fmla="*/ 4787287 w 4787287"/>
              <a:gd name="connsiteY3" fmla="*/ 2066775 h 4977059"/>
              <a:gd name="connsiteX4" fmla="*/ 1877003 w 4787287"/>
              <a:gd name="connsiteY4" fmla="*/ 4977059 h 4977059"/>
              <a:gd name="connsiteX5" fmla="*/ 25792 w 4787287"/>
              <a:gd name="connsiteY5" fmla="*/ 4312492 h 4977059"/>
              <a:gd name="connsiteX6" fmla="*/ 0 w 4787287"/>
              <a:gd name="connsiteY6" fmla="*/ 4289050 h 4977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87287" h="4977059">
                <a:moveTo>
                  <a:pt x="0" y="0"/>
                </a:moveTo>
                <a:lnTo>
                  <a:pt x="3925099" y="0"/>
                </a:lnTo>
                <a:lnTo>
                  <a:pt x="3934885" y="8894"/>
                </a:lnTo>
                <a:cubicBezTo>
                  <a:pt x="4461543" y="535552"/>
                  <a:pt x="4787287" y="1263123"/>
                  <a:pt x="4787287" y="2066775"/>
                </a:cubicBezTo>
                <a:cubicBezTo>
                  <a:pt x="4787287" y="3674080"/>
                  <a:pt x="3484308" y="4977059"/>
                  <a:pt x="1877003" y="4977059"/>
                </a:cubicBezTo>
                <a:cubicBezTo>
                  <a:pt x="1173807" y="4977059"/>
                  <a:pt x="528861" y="4727661"/>
                  <a:pt x="25792" y="4312492"/>
                </a:cubicBezTo>
                <a:lnTo>
                  <a:pt x="0" y="4289050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cxnSp>
        <p:nvCxnSpPr>
          <p:cNvPr id="12294" name="直接连接符 6"/>
          <p:cNvCxnSpPr/>
          <p:nvPr/>
        </p:nvCxnSpPr>
        <p:spPr>
          <a:xfrm flipV="1">
            <a:off x="4211638" y="4257675"/>
            <a:ext cx="4505325" cy="0"/>
          </a:xfrm>
          <a:prstGeom prst="line">
            <a:avLst/>
          </a:prstGeom>
          <a:noFill/>
          <a:ln w="6350">
            <a:solidFill>
              <a:schemeClr val="bg1">
                <a:alpha val="63135"/>
              </a:schemeClr>
            </a:solidFill>
            <a:round/>
          </a:ln>
        </p:spPr>
      </p:cxnSp>
      <p:sp>
        <p:nvSpPr>
          <p:cNvPr id="12295" name="椭圆 17"/>
          <p:cNvSpPr/>
          <p:nvPr/>
        </p:nvSpPr>
        <p:spPr>
          <a:xfrm>
            <a:off x="4211638" y="4178300"/>
            <a:ext cx="177800" cy="177800"/>
          </a:xfrm>
          <a:prstGeom prst="ellipse">
            <a:avLst/>
          </a:prstGeom>
          <a:solidFill>
            <a:schemeClr val="bg1"/>
          </a:solidFill>
          <a:ln>
            <a:noFill/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buFont typeface="Arial" panose="020B0604020202020204" pitchFamily="34" charset="0"/>
            </a:pPr>
            <a:endParaRPr lang="zh-CN" altLang="en-US" sz="180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标题 1"/>
          <p:cNvSpPr>
            <a:spLocks noGrp="1"/>
          </p:cNvSpPr>
          <p:nvPr>
            <p:ph type="ctrTitle" hasCustomPrompt="1"/>
          </p:nvPr>
        </p:nvSpPr>
        <p:spPr>
          <a:xfrm>
            <a:off x="4408181" y="2811475"/>
            <a:ext cx="4309110" cy="1259857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pPr fontAlgn="base"/>
            <a:r>
              <a:rPr lang="zh-CN" altLang="en-US" strike="noStrike" noProof="1" smtClean="0"/>
              <a:t>编辑标题</a:t>
            </a:r>
            <a:endParaRPr lang="zh-CN" altLang="en-US" strike="noStrike" noProof="1"/>
          </a:p>
        </p:txBody>
      </p:sp>
      <p:sp>
        <p:nvSpPr>
          <p:cNvPr id="10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4408181" y="4448047"/>
            <a:ext cx="2221219" cy="529011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编辑副标题</a:t>
            </a:r>
            <a:endParaRPr lang="zh-CN" altLang="en-US" strike="noStrike" noProof="1"/>
          </a:p>
        </p:txBody>
      </p:sp>
      <p:sp>
        <p:nvSpPr>
          <p:cNvPr id="1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629995" y="4455376"/>
            <a:ext cx="2087296" cy="51435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编辑文本</a:t>
            </a:r>
            <a:endParaRPr lang="zh-CN" altLang="en-US" strike="noStrike" noProof="1" smtClean="0"/>
          </a:p>
        </p:txBody>
      </p:sp>
      <p:sp>
        <p:nvSpPr>
          <p:cNvPr id="12298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spcAft>
                <a:spcPct val="0"/>
              </a:spcAft>
            </a:pPr>
            <a:fld id="{ABF044AB-5D0D-4677-980A-E0774D0E6013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2299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2300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fontAlgn="base" hangingPunct="1">
              <a:spcBef>
                <a:spcPct val="0"/>
              </a:spcBef>
              <a:spcAft>
                <a:spcPct val="0"/>
              </a:spcAft>
            </a:pPr>
            <a:fld id="{B2A31907-DD6B-4C12-A61A-9BA32D5504C5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8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spcAft>
                <a:spcPct val="0"/>
              </a:spcAft>
            </a:pPr>
            <a:fld id="{DE972DF6-78CE-43D1-A951-D744C6135CB8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3319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3320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fontAlgn="base" hangingPunct="1">
              <a:spcBef>
                <a:spcPct val="0"/>
              </a:spcBef>
              <a:spcAft>
                <a:spcPct val="0"/>
              </a:spcAft>
            </a:pPr>
            <a:fld id="{B2872292-41EC-4B7F-B59B-1810D541DCF2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图片与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29841" y="711200"/>
            <a:ext cx="3196800" cy="16002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单击此处编辑标题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 hasCustomPrompt="1"/>
          </p:nvPr>
        </p:nvSpPr>
        <p:spPr>
          <a:xfrm>
            <a:off x="4014391" y="733425"/>
            <a:ext cx="4478400" cy="5403600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 fontAlgn="base"/>
            <a:r>
              <a:rPr lang="zh-CN" altLang="en-US" strike="noStrike" noProof="0" smtClean="0"/>
              <a:t>图片</a:t>
            </a:r>
            <a:endParaRPr lang="zh-CN" altLang="en-US" strike="noStrike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311400"/>
            <a:ext cx="31968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4342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spcAft>
                <a:spcPct val="0"/>
              </a:spcAft>
            </a:pPr>
            <a:fld id="{9C896151-F69F-42C5-B299-68D78DB99ABA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434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434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fontAlgn="base" hangingPunct="1">
              <a:spcBef>
                <a:spcPct val="0"/>
              </a:spcBef>
              <a:spcAft>
                <a:spcPct val="0"/>
              </a:spcAft>
            </a:pPr>
            <a:fld id="{046268E6-AAB5-4EFD-9149-9F6E0A4B7538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垂直排列标题与&#10;文本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15200" y="365125"/>
            <a:ext cx="1200150" cy="5811838"/>
          </a:xfrm>
        </p:spPr>
        <p:txBody>
          <a:bodyPr vert="eaVert">
            <a:normAutofit/>
          </a:bodyPr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6512378" cy="5811838"/>
          </a:xfrm>
        </p:spPr>
        <p:txBody>
          <a:bodyPr vert="eaVert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5366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spcAft>
                <a:spcPct val="0"/>
              </a:spcAft>
            </a:pPr>
            <a:fld id="{97DDD4C0-A9FB-4B0F-8087-E6FA74A06F0E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5367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5368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fontAlgn="base" hangingPunct="1">
              <a:spcBef>
                <a:spcPct val="0"/>
              </a:spcBef>
              <a:spcAft>
                <a:spcPct val="0"/>
              </a:spcAft>
            </a:pPr>
            <a:fld id="{F2C5F351-095C-4FC2-870E-89387EB324A8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tags" Target="../tags/tag4.xml"/><Relationship Id="rId17" Type="http://schemas.openxmlformats.org/officeDocument/2006/relationships/tags" Target="../tags/tag3.xml"/><Relationship Id="rId16" Type="http://schemas.openxmlformats.org/officeDocument/2006/relationships/tags" Target="../tags/tag2.xml"/><Relationship Id="rId15" Type="http://schemas.openxmlformats.org/officeDocument/2006/relationships/tags" Target="../tags/tag1.xml"/><Relationship Id="rId14" Type="http://schemas.openxmlformats.org/officeDocument/2006/relationships/image" Target="../media/image1.jpe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 idx="4294967295"/>
            <p:custDataLst>
              <p:tags r:id="rId15"/>
            </p:custDataLst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9"/>
            <p:custDataLst>
              <p:tags r:id="rId16"/>
            </p:custDataLst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171450" indent="-171450" algn="l" defTabSz="914400" rtl="0" eaLnBrk="1" fontAlgn="base" hangingPunct="1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914400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914400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914400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914400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lvl="0" indent="-171450"/>
            <a:r>
              <a:t>单击此处编辑母版文本样式</a:t>
            </a:r>
          </a:p>
          <a:p>
            <a:pPr marL="514350" lvl="1" indent="-171450"/>
            <a:r>
              <a:t>第二级</a:t>
            </a:r>
          </a:p>
          <a:p>
            <a:pPr marL="857250" lvl="2" indent="-171450"/>
            <a:r>
              <a:t>第三级</a:t>
            </a:r>
          </a:p>
          <a:p>
            <a:pPr marL="1200150" lvl="3" indent="-171450"/>
            <a:r>
              <a:t>第四级</a:t>
            </a:r>
          </a:p>
          <a:p>
            <a:pPr marL="1543050" lvl="4" indent="-171450"/>
            <a:r>
              <a:t>第五级</a:t>
            </a:r>
          </a:p>
        </p:txBody>
      </p:sp>
      <p:sp>
        <p:nvSpPr>
          <p:cNvPr id="2052" name="日期占位符 3"/>
          <p:cNvSpPr>
            <a:spLocks noGrp="1"/>
          </p:cNvSpPr>
          <p:nvPr>
            <p:ph type="dt" sz="half" idx="19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spcAft>
                <a:spcPct val="0"/>
              </a:spcAft>
            </a:pPr>
            <a:fld id="{0811C499-548D-4C02-B61E-618C61BDDA08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053" name="页脚占位符 4"/>
          <p:cNvSpPr>
            <a:spLocks noGrp="1"/>
          </p:cNvSpPr>
          <p:nvPr>
            <p:ph type="ftr" sz="quarter" idx="29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ctr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054" name="灯片编号占位符 5"/>
          <p:cNvSpPr>
            <a:spLocks noGrp="1"/>
          </p:cNvSpPr>
          <p:nvPr>
            <p:ph type="sldNum" sz="quarter" idx="39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r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fontAlgn="base" hangingPunct="1">
              <a:spcBef>
                <a:spcPct val="0"/>
              </a:spcBef>
              <a:spcAft>
                <a:spcPct val="0"/>
              </a:spcAft>
            </a:pPr>
            <a:fld id="{6732C8BD-3E17-414E-9230-B8D5BEA8FE49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055" name="KSO_TEMPLATE" hidden="1"/>
          <p:cNvSpPr/>
          <p:nvPr>
            <p:custDataLst>
              <p:tags r:id="rId17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056" name="KSO_TEMPLATE" hidden="1"/>
          <p:cNvSpPr/>
          <p:nvPr>
            <p:custDataLst>
              <p:tags r:id="rId18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/>
  <p:txStyles>
    <p:titleStyle>
      <a:lvl1pPr marL="0" indent="0" algn="l" defTabSz="914400" rtl="0" eaLnBrk="1" fontAlgn="base" hangingPunct="1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sz="3600" kern="1200">
          <a:solidFill>
            <a:schemeClr val="bg1"/>
          </a:solidFill>
          <a:latin typeface="Arial" panose="020B0604020202020204" pitchFamily="34" charset="0"/>
          <a:ea typeface="黑体" panose="02010609060101010101" pitchFamily="49" charset="-122"/>
          <a:cs typeface="+mj-cs"/>
        </a:defRPr>
      </a:lvl1pPr>
    </p:titleStyle>
    <p:bodyStyle>
      <a:lvl1pPr marL="171450" indent="-171450" algn="l" defTabSz="914400" rtl="0" eaLnBrk="1" fontAlgn="base" hangingPunct="1">
        <a:lnSpc>
          <a:spcPct val="90000"/>
        </a:lnSpc>
        <a:spcBef>
          <a:spcPts val="75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1pPr>
      <a:lvl2pPr marL="514350" indent="-171450" algn="l" defTabSz="914400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2pPr>
      <a:lvl3pPr marL="857250" indent="-171450" algn="l" defTabSz="914400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3pPr>
      <a:lvl4pPr marL="1200150" indent="-171450" algn="l" defTabSz="914400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1543050" indent="-171450" algn="l" defTabSz="914400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5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14.xml"/><Relationship Id="rId8" Type="http://schemas.openxmlformats.org/officeDocument/2006/relationships/image" Target="../media/image25.png"/><Relationship Id="rId7" Type="http://schemas.openxmlformats.org/officeDocument/2006/relationships/image" Target="../media/image24.png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1" Type="http://schemas.openxmlformats.org/officeDocument/2006/relationships/notesSlide" Target="../notesSlides/notesSlide10.x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5.xml"/><Relationship Id="rId3" Type="http://schemas.openxmlformats.org/officeDocument/2006/relationships/image" Target="../media/image13.png"/><Relationship Id="rId2" Type="http://schemas.openxmlformats.org/officeDocument/2006/relationships/image" Target="../media/image17.png"/><Relationship Id="rId1" Type="http://schemas.openxmlformats.org/officeDocument/2006/relationships/audio" Target="NULL" TargetMode="Externa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6.xml"/><Relationship Id="rId3" Type="http://schemas.openxmlformats.org/officeDocument/2006/relationships/image" Target="../media/image17.png"/><Relationship Id="rId2" Type="http://schemas.openxmlformats.org/officeDocument/2006/relationships/audio" Target="NULL" TargetMode="External"/><Relationship Id="rId1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13.xml"/><Relationship Id="rId4" Type="http://schemas.openxmlformats.org/officeDocument/2006/relationships/tags" Target="../tags/tag17.xml"/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8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5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9.xml"/><Relationship Id="rId4" Type="http://schemas.openxmlformats.org/officeDocument/2006/relationships/image" Target="../media/image36.png"/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image" Target="../media/image33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12.xml"/><Relationship Id="rId2" Type="http://schemas.openxmlformats.org/officeDocument/2006/relationships/tags" Target="../tags/tag20.xml"/><Relationship Id="rId1" Type="http://schemas.openxmlformats.org/officeDocument/2006/relationships/image" Target="../media/image37.pn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11.xml"/><Relationship Id="rId4" Type="http://schemas.openxmlformats.org/officeDocument/2006/relationships/tags" Target="../tags/tag21.xml"/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image" Target="../media/image9.jpeg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1" Type="http://schemas.openxmlformats.org/officeDocument/2006/relationships/notesSlide" Target="../notesSlides/notesSlide2.x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7.xml"/><Relationship Id="rId1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8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10.xml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11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12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3.xml"/><Relationship Id="rId3" Type="http://schemas.openxmlformats.org/officeDocument/2006/relationships/image" Target="../media/image17.png"/><Relationship Id="rId2" Type="http://schemas.openxmlformats.org/officeDocument/2006/relationships/audio" Target="NULL" TargetMode="Externa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矩形 7"/>
          <p:cNvSpPr/>
          <p:nvPr/>
        </p:nvSpPr>
        <p:spPr>
          <a:xfrm>
            <a:off x="395288" y="765175"/>
            <a:ext cx="7848600" cy="54721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defTabSz="914400" eaLnBrk="1" hangingPunct="1"/>
            <a:endParaRPr lang="zh-CN" altLang="en-US" sz="180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标题 6"/>
          <p:cNvSpPr>
            <a:spLocks noGrp="1"/>
          </p:cNvSpPr>
          <p:nvPr>
            <p:ph type="title"/>
          </p:nvPr>
        </p:nvSpPr>
        <p:spPr>
          <a:xfrm>
            <a:off x="0" y="1916832"/>
            <a:ext cx="9144000" cy="962025"/>
          </a:xfrm>
          <a:prstGeom prst="rect">
            <a:avLst/>
          </a:prstGeom>
        </p:spPr>
        <p:txBody>
          <a:bodyPr wrap="square" lIns="91440" tIns="45720" rIns="91440" bIns="45720" anchor="ctr" anchorCtr="0">
            <a:normAutofit/>
          </a:bodyPr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marL="0" marR="0" lvl="0" indent="0" algn="ctr" defTabSz="914400" eaLnBrk="0" hangingPunct="0">
              <a:lnSpc>
                <a:spcPct val="110000"/>
              </a:lnSpc>
              <a:buNone/>
            </a:pPr>
            <a:r>
              <a:rPr lang="en-US" altLang="zh-CN" sz="4800" b="1" u="none" spc="0" baseline="0" dirty="0">
                <a:solidFill>
                  <a:schemeClr val="tx1"/>
                </a:solidFill>
                <a:effectLst>
                  <a:outerShdw blurRad="38100" dist="38100" dir="2700000" algn="tl">
                    <a:schemeClr val="bg2"/>
                  </a:outerShdw>
                </a:effectLst>
                <a:ea typeface="微软雅黑" panose="020B0503020204020204" pitchFamily="34" charset="-122"/>
              </a:rPr>
              <a:t>Unit8 </a:t>
            </a:r>
            <a:r>
              <a:rPr lang="en-US" altLang="zh-CN" sz="4800" b="1" u="none" spc="0" baseline="0" dirty="0" smtClean="0">
                <a:solidFill>
                  <a:schemeClr val="tx1"/>
                </a:solidFill>
                <a:effectLst>
                  <a:outerShdw blurRad="38100" dist="38100" dir="2700000" algn="tl">
                    <a:schemeClr val="bg2"/>
                  </a:outerShdw>
                </a:effectLst>
                <a:ea typeface="微软雅黑" panose="020B0503020204020204" pitchFamily="34" charset="-122"/>
              </a:rPr>
              <a:t> Buying </a:t>
            </a:r>
            <a:r>
              <a:rPr lang="en-US" altLang="zh-CN" sz="4800" b="1" u="none" spc="0" baseline="0" dirty="0">
                <a:solidFill>
                  <a:schemeClr val="tx1"/>
                </a:solidFill>
                <a:effectLst>
                  <a:outerShdw blurRad="38100" dist="38100" dir="2700000" algn="tl">
                    <a:schemeClr val="bg2"/>
                  </a:outerShdw>
                </a:effectLst>
                <a:ea typeface="微软雅黑" panose="020B0503020204020204" pitchFamily="34" charset="-122"/>
              </a:rPr>
              <a:t>clothes</a:t>
            </a:r>
            <a:endParaRPr lang="zh-CN" altLang="en-US" sz="4800" b="1" u="none" baseline="0" dirty="0">
              <a:solidFill>
                <a:schemeClr val="tx1"/>
              </a:solidFill>
              <a:effectLst>
                <a:outerShdw blurRad="38100" dist="38100" dir="2700000" algn="tl">
                  <a:schemeClr val="bg2"/>
                </a:outerShdw>
              </a:effectLst>
              <a:ea typeface="微软雅黑" panose="020B0503020204020204" pitchFamily="34" charset="-122"/>
            </a:endParaRPr>
          </a:p>
        </p:txBody>
      </p:sp>
      <p:sp>
        <p:nvSpPr>
          <p:cNvPr id="7" name="副标题 3"/>
          <p:cNvSpPr txBox="1"/>
          <p:nvPr/>
        </p:nvSpPr>
        <p:spPr>
          <a:xfrm>
            <a:off x="2699792" y="3501231"/>
            <a:ext cx="3600450" cy="7921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447675" indent="-361950" algn="just" defTabSz="914400" rtl="0" eaLnBrk="0" fontAlgn="base" hangingPunct="0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"/>
              <a:defRPr lang="zh-CN" altLang="en-US" sz="2000" b="0" i="0" u="none" kern="1200" baseline="0">
                <a:solidFill>
                  <a:srgbClr val="6EAA2E"/>
                </a:solidFill>
                <a:latin typeface="幼圆" pitchFamily="49" charset="-122"/>
                <a:ea typeface="幼圆" pitchFamily="49" charset="-122"/>
                <a:cs typeface="+mn-cs"/>
              </a:defRPr>
            </a:lvl1pPr>
            <a:lvl2pPr marL="447675" indent="-447675" algn="just" defTabSz="914400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9FD47C"/>
              </a:buClr>
              <a:buSzTx/>
              <a:buFont typeface="幼圆" pitchFamily="49" charset="-122"/>
              <a:buChar char=" "/>
              <a:defRPr lang="zh-CN" altLang="en-US" sz="1600" b="0" i="0" u="none" kern="1200" baseline="0">
                <a:solidFill>
                  <a:srgbClr val="7D7D7D"/>
                </a:solidFill>
                <a:latin typeface="幼圆" pitchFamily="49" charset="-122"/>
                <a:ea typeface="幼圆" pitchFamily="49" charset="-122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7675" marR="0" lvl="0" indent="-361950" algn="ctr" defTabSz="914400">
              <a:spcBef>
                <a:spcPts val="18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"/>
            </a:pPr>
            <a:r>
              <a:rPr lang="zh-CN" altLang="en-US" sz="3200" spc="0" dirty="0" smtClean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第</a:t>
            </a:r>
            <a:r>
              <a:rPr lang="en-US" altLang="zh-CN" sz="3200" spc="0" dirty="0" smtClean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2</a:t>
            </a:r>
            <a:r>
              <a:rPr lang="zh-CN" altLang="en-US" sz="3200" spc="0" dirty="0" smtClean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课</a:t>
            </a:r>
            <a:r>
              <a:rPr lang="zh-CN" altLang="en-US" sz="3200" spc="0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时</a:t>
            </a:r>
            <a:endParaRPr lang="zh-CN" altLang="en-US" sz="3200" dirty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图片 23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2625" y="4962525"/>
            <a:ext cx="2359025" cy="196850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cxnSp>
        <p:nvCxnSpPr>
          <p:cNvPr id="38914" name="直接连接符 14"/>
          <p:cNvCxnSpPr/>
          <p:nvPr/>
        </p:nvCxnSpPr>
        <p:spPr>
          <a:xfrm>
            <a:off x="3776663" y="2924175"/>
            <a:ext cx="124460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915" name="文本占位符 2"/>
          <p:cNvSpPr txBox="1"/>
          <p:nvPr/>
        </p:nvSpPr>
        <p:spPr bwMode="auto">
          <a:xfrm>
            <a:off x="539750" y="901700"/>
            <a:ext cx="475297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marR="0" lvl="0" indent="-342900" defTabSz="914400"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3200" spc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Ask and answer</a:t>
            </a:r>
            <a:endParaRPr lang="zh-CN" altLang="en-US" sz="320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8916" name="标题 2"/>
          <p:cNvSpPr>
            <a:spLocks noGrp="1"/>
          </p:cNvSpPr>
          <p:nvPr>
            <p:ph type="title"/>
          </p:nvPr>
        </p:nvSpPr>
        <p:spPr>
          <a:xfrm>
            <a:off x="419100" y="188913"/>
            <a:ext cx="8291513" cy="700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defPPr/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/>
              <a:t>&gt;&gt;Practice</a:t>
            </a:r>
            <a:endParaRPr lang="zh-CN" altLang="en-US" sz="2400" i="1"/>
          </a:p>
        </p:txBody>
      </p:sp>
      <p:cxnSp>
        <p:nvCxnSpPr>
          <p:cNvPr id="38917" name="直接连接符 11"/>
          <p:cNvCxnSpPr/>
          <p:nvPr/>
        </p:nvCxnSpPr>
        <p:spPr>
          <a:xfrm>
            <a:off x="611188" y="1484313"/>
            <a:ext cx="2924175" cy="0"/>
          </a:xfrm>
          <a:prstGeom prst="line">
            <a:avLst/>
          </a:prstGeom>
          <a:ln w="38100">
            <a:solidFill>
              <a:srgbClr val="3399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8918" name="图片 4"/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13" y="3343275"/>
            <a:ext cx="2468562" cy="1851025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38919" name="图片 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073275" y="3516313"/>
            <a:ext cx="2238375" cy="16779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8920" name="矩形 9"/>
          <p:cNvSpPr/>
          <p:nvPr/>
        </p:nvSpPr>
        <p:spPr>
          <a:xfrm>
            <a:off x="1547813" y="1250950"/>
            <a:ext cx="7685088" cy="2678113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defTabSz="914400">
              <a:lnSpc>
                <a:spcPct val="150000"/>
              </a:lnSpc>
            </a:pPr>
            <a:r>
              <a:rPr lang="en-US" altLang="zh-CN" sz="3600" spc="0" dirty="0">
                <a:solidFill>
                  <a:srgbClr val="0000FF"/>
                </a:solidFill>
                <a:latin typeface="Arial" panose="020B0604020202020204" pitchFamily="34" charset="0"/>
              </a:rPr>
              <a:t>A</a:t>
            </a:r>
            <a:r>
              <a:rPr lang="en-US" altLang="zh-CN" sz="3600" spc="0" dirty="0">
                <a:solidFill>
                  <a:srgbClr val="222A35"/>
                </a:solidFill>
                <a:latin typeface="Arial" panose="020B0604020202020204" pitchFamily="34" charset="0"/>
              </a:rPr>
              <a:t>: Which bike do you like, the red one or the </a:t>
            </a:r>
            <a:r>
              <a:rPr lang="en-US" altLang="zh-CN" sz="4000" spc="0" dirty="0">
                <a:solidFill>
                  <a:srgbClr val="222A35"/>
                </a:solidFill>
                <a:latin typeface="Arial" panose="020B0604020202020204" pitchFamily="34" charset="0"/>
              </a:rPr>
              <a:t>green</a:t>
            </a:r>
            <a:r>
              <a:rPr lang="en-US" altLang="zh-CN" sz="3600" spc="0" dirty="0">
                <a:solidFill>
                  <a:srgbClr val="222A35"/>
                </a:solidFill>
                <a:latin typeface="Arial" panose="020B0604020202020204" pitchFamily="34" charset="0"/>
              </a:rPr>
              <a:t> one?</a:t>
            </a:r>
            <a:endParaRPr lang="en-US" altLang="zh-CN" sz="3600" dirty="0">
              <a:solidFill>
                <a:srgbClr val="222A35"/>
              </a:solidFill>
              <a:latin typeface="Arial" panose="020B0604020202020204" pitchFamily="34" charset="0"/>
            </a:endParaRPr>
          </a:p>
          <a:p>
            <a:pPr marL="0" marR="0" lvl="0" indent="0" defTabSz="914400">
              <a:lnSpc>
                <a:spcPct val="150000"/>
              </a:lnSpc>
            </a:pPr>
            <a:r>
              <a:rPr lang="en-US" altLang="zh-CN" sz="3600" spc="0" dirty="0">
                <a:solidFill>
                  <a:srgbClr val="FF0000"/>
                </a:solidFill>
                <a:latin typeface="Arial" panose="020B0604020202020204" pitchFamily="34" charset="0"/>
              </a:rPr>
              <a:t>B</a:t>
            </a:r>
            <a:r>
              <a:rPr lang="en-US" altLang="zh-CN" sz="3600" spc="0" dirty="0">
                <a:solidFill>
                  <a:srgbClr val="222A35"/>
                </a:solidFill>
                <a:latin typeface="Arial" panose="020B0604020202020204" pitchFamily="34" charset="0"/>
              </a:rPr>
              <a:t>: I like the green one.</a:t>
            </a:r>
            <a:endParaRPr lang="zh-CN" altLang="en-US" sz="2000" dirty="0">
              <a:solidFill>
                <a:srgbClr val="222A35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38921" name="直接连接符 7"/>
          <p:cNvCxnSpPr/>
          <p:nvPr/>
        </p:nvCxnSpPr>
        <p:spPr>
          <a:xfrm>
            <a:off x="3535363" y="1989138"/>
            <a:ext cx="86360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922" name="直接连接符 12"/>
          <p:cNvCxnSpPr/>
          <p:nvPr/>
        </p:nvCxnSpPr>
        <p:spPr>
          <a:xfrm>
            <a:off x="7750175" y="1989138"/>
            <a:ext cx="709613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8923" name="图片 20"/>
          <p:cNvPicPr>
            <a:picLocks noGrp="1"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9963" y="3665538"/>
            <a:ext cx="2090737" cy="1851025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38924" name="图片 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72288" y="3497263"/>
            <a:ext cx="1528762" cy="20526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8925" name="图片 24"/>
          <p:cNvPicPr>
            <a:picLocks noGrp="1"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24113" y="4857750"/>
            <a:ext cx="1509712" cy="196215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38926" name="图片 25"/>
          <p:cNvPicPr>
            <a:picLocks noGrp="1"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37050" y="5411788"/>
            <a:ext cx="1671638" cy="1158875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38927" name="图片 26"/>
          <p:cNvPicPr>
            <a:picLocks noGrp="1"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721475" y="5456238"/>
            <a:ext cx="1679575" cy="106045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</p:spTree>
    <p:custDataLst>
      <p:tags r:id="rId9"/>
    </p:custData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文本占位符 2"/>
          <p:cNvSpPr txBox="1"/>
          <p:nvPr/>
        </p:nvSpPr>
        <p:spPr bwMode="auto">
          <a:xfrm>
            <a:off x="539750" y="901700"/>
            <a:ext cx="475297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marR="0" lvl="0" indent="-342900" defTabSz="914400"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3200" spc="0" dirty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Listen and follow</a:t>
            </a:r>
            <a:endParaRPr lang="zh-CN" altLang="en-US" sz="3200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0962" name="标题 2"/>
          <p:cNvSpPr>
            <a:spLocks noGrp="1"/>
          </p:cNvSpPr>
          <p:nvPr>
            <p:ph type="title"/>
          </p:nvPr>
        </p:nvSpPr>
        <p:spPr>
          <a:xfrm>
            <a:off x="419100" y="188913"/>
            <a:ext cx="8291513" cy="700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defPPr/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/>
              <a:t>&gt;&gt;Practice</a:t>
            </a:r>
            <a:endParaRPr lang="zh-CN" altLang="en-US" sz="2400" i="1"/>
          </a:p>
        </p:txBody>
      </p:sp>
      <p:cxnSp>
        <p:nvCxnSpPr>
          <p:cNvPr id="40963" name="直接连接符 11"/>
          <p:cNvCxnSpPr/>
          <p:nvPr/>
        </p:nvCxnSpPr>
        <p:spPr>
          <a:xfrm>
            <a:off x="611188" y="1484313"/>
            <a:ext cx="3024187" cy="0"/>
          </a:xfrm>
          <a:prstGeom prst="line">
            <a:avLst/>
          </a:prstGeom>
          <a:ln w="38100">
            <a:solidFill>
              <a:srgbClr val="3399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964" name="矩形 2"/>
          <p:cNvSpPr/>
          <p:nvPr/>
        </p:nvSpPr>
        <p:spPr>
          <a:xfrm>
            <a:off x="923925" y="1547813"/>
            <a:ext cx="8207375" cy="4524375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defTabSz="914400">
              <a:lnSpc>
                <a:spcPct val="150000"/>
              </a:lnSpc>
            </a:pPr>
            <a:r>
              <a:rPr lang="en-US" altLang="zh-CN" sz="3200" spc="0" dirty="0" err="1">
                <a:solidFill>
                  <a:srgbClr val="FF0000"/>
                </a:solidFill>
                <a:latin typeface="Arial" panose="020B0604020202020204" pitchFamily="34" charset="0"/>
              </a:rPr>
              <a:t>Mrs</a:t>
            </a:r>
            <a:r>
              <a:rPr lang="en-US" altLang="zh-CN" sz="3200" spc="0" dirty="0">
                <a:solidFill>
                  <a:srgbClr val="FF0000"/>
                </a:solidFill>
                <a:latin typeface="Arial" panose="020B0604020202020204" pitchFamily="34" charset="0"/>
              </a:rPr>
              <a:t> Li</a:t>
            </a:r>
            <a:r>
              <a:rPr lang="en-US" altLang="zh-CN" sz="3200" spc="0" dirty="0">
                <a:solidFill>
                  <a:srgbClr val="222A35"/>
                </a:solidFill>
                <a:latin typeface="Arial" panose="020B0604020202020204" pitchFamily="34" charset="0"/>
              </a:rPr>
              <a:t>: Which dress do you like, the blue one or the pink one?</a:t>
            </a:r>
            <a:endParaRPr lang="zh-CN" altLang="zh-CN" sz="3200" dirty="0">
              <a:solidFill>
                <a:srgbClr val="222A35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defTabSz="914400">
              <a:lnSpc>
                <a:spcPct val="150000"/>
              </a:lnSpc>
            </a:pPr>
            <a:r>
              <a:rPr lang="en-US" altLang="zh-CN" sz="3200" spc="0" dirty="0">
                <a:solidFill>
                  <a:srgbClr val="00B050"/>
                </a:solidFill>
                <a:latin typeface="Arial" panose="020B0604020202020204" pitchFamily="34" charset="0"/>
              </a:rPr>
              <a:t>Kitty</a:t>
            </a:r>
            <a:r>
              <a:rPr lang="en-US" altLang="zh-CN" sz="3200" spc="0" dirty="0">
                <a:solidFill>
                  <a:srgbClr val="222A35"/>
                </a:solidFill>
                <a:latin typeface="Arial" panose="020B0604020202020204" pitchFamily="34" charset="0"/>
              </a:rPr>
              <a:t>: I like the pink one. Pink is my </a:t>
            </a:r>
            <a:r>
              <a:rPr lang="en-US" altLang="zh-CN" sz="3200" spc="0" dirty="0" err="1">
                <a:solidFill>
                  <a:srgbClr val="222A35"/>
                </a:solidFill>
                <a:latin typeface="Arial" panose="020B0604020202020204" pitchFamily="34" charset="0"/>
              </a:rPr>
              <a:t>favourite</a:t>
            </a:r>
            <a:r>
              <a:rPr lang="en-US" altLang="zh-CN" sz="3200" spc="0" dirty="0">
                <a:solidFill>
                  <a:srgbClr val="222A35"/>
                </a:solidFill>
                <a:latin typeface="Arial" panose="020B0604020202020204" pitchFamily="34" charset="0"/>
              </a:rPr>
              <a:t> </a:t>
            </a:r>
            <a:r>
              <a:rPr lang="en-US" altLang="zh-CN" sz="3200" spc="0" dirty="0" err="1">
                <a:solidFill>
                  <a:srgbClr val="222A35"/>
                </a:solidFill>
                <a:latin typeface="Arial" panose="020B0604020202020204" pitchFamily="34" charset="0"/>
              </a:rPr>
              <a:t>colour</a:t>
            </a:r>
            <a:r>
              <a:rPr lang="en-US" altLang="zh-CN" sz="3200" spc="0" dirty="0">
                <a:solidFill>
                  <a:srgbClr val="222A35"/>
                </a:solidFill>
                <a:latin typeface="Arial" panose="020B0604020202020204" pitchFamily="34" charset="0"/>
              </a:rPr>
              <a:t>. I like the blue one too. It’s beautiful.</a:t>
            </a:r>
            <a:endParaRPr lang="zh-CN" altLang="zh-CN" sz="3200" dirty="0">
              <a:solidFill>
                <a:srgbClr val="222A35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defTabSz="914400">
              <a:lnSpc>
                <a:spcPct val="150000"/>
              </a:lnSpc>
            </a:pPr>
            <a:r>
              <a:rPr lang="en-US" altLang="zh-CN" sz="3200" spc="0" dirty="0" err="1">
                <a:solidFill>
                  <a:srgbClr val="FF0000"/>
                </a:solidFill>
                <a:latin typeface="Arial" panose="020B0604020202020204" pitchFamily="34" charset="0"/>
              </a:rPr>
              <a:t>Mrs</a:t>
            </a:r>
            <a:r>
              <a:rPr lang="en-US" altLang="zh-CN" sz="3200" spc="0" dirty="0">
                <a:solidFill>
                  <a:srgbClr val="FF0000"/>
                </a:solidFill>
                <a:latin typeface="Arial" panose="020B0604020202020204" pitchFamily="34" charset="0"/>
              </a:rPr>
              <a:t> Li</a:t>
            </a:r>
            <a:r>
              <a:rPr lang="en-US" altLang="zh-CN" sz="3200" spc="0" dirty="0">
                <a:solidFill>
                  <a:srgbClr val="222A35"/>
                </a:solidFill>
                <a:latin typeface="Arial" panose="020B0604020202020204" pitchFamily="34" charset="0"/>
              </a:rPr>
              <a:t>: You can try both on.</a:t>
            </a:r>
            <a:endParaRPr lang="zh-CN" altLang="zh-CN" sz="3200" dirty="0">
              <a:solidFill>
                <a:srgbClr val="222A35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defTabSz="914400">
              <a:lnSpc>
                <a:spcPct val="150000"/>
              </a:lnSpc>
            </a:pPr>
            <a:r>
              <a:rPr lang="en-US" altLang="zh-CN" sz="3200" spc="0" dirty="0">
                <a:solidFill>
                  <a:srgbClr val="00B050"/>
                </a:solidFill>
                <a:latin typeface="Arial" panose="020B0604020202020204" pitchFamily="34" charset="0"/>
              </a:rPr>
              <a:t>Kitty</a:t>
            </a:r>
            <a:r>
              <a:rPr lang="en-US" altLang="zh-CN" sz="3200" spc="0" dirty="0">
                <a:solidFill>
                  <a:srgbClr val="222A35"/>
                </a:solidFill>
                <a:latin typeface="Arial" panose="020B0604020202020204" pitchFamily="34" charset="0"/>
              </a:rPr>
              <a:t>: That’s great!</a:t>
            </a:r>
            <a:endParaRPr lang="zh-CN" altLang="zh-CN" sz="3200" dirty="0">
              <a:solidFill>
                <a:srgbClr val="222A35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40965" name="say0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2"/>
          <a:stretch>
            <a:fillRect/>
          </a:stretch>
        </p:blipFill>
        <p:spPr>
          <a:xfrm>
            <a:off x="306388" y="1700213"/>
            <a:ext cx="609600" cy="609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0966" name="say03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2"/>
          <a:stretch>
            <a:fillRect/>
          </a:stretch>
        </p:blipFill>
        <p:spPr>
          <a:xfrm>
            <a:off x="314325" y="3173413"/>
            <a:ext cx="609600" cy="609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0967" name="say04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2"/>
          <a:stretch>
            <a:fillRect/>
          </a:stretch>
        </p:blipFill>
        <p:spPr>
          <a:xfrm>
            <a:off x="314325" y="4645025"/>
            <a:ext cx="609600" cy="609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0968" name="say05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2"/>
          <a:stretch>
            <a:fillRect/>
          </a:stretch>
        </p:blipFill>
        <p:spPr>
          <a:xfrm>
            <a:off x="314325" y="5359400"/>
            <a:ext cx="609600" cy="609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0969" name="图片 12"/>
          <p:cNvPicPr>
            <a:picLocks noGrp="1"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6288" y="4645025"/>
            <a:ext cx="3275012" cy="245745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09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096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96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965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09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" fill="hold"/>
                                        <p:tgtEl>
                                          <p:spTgt spid="4096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966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966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09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" fill="hold"/>
                                        <p:tgtEl>
                                          <p:spTgt spid="4096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967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967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09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" fill="hold"/>
                                        <p:tgtEl>
                                          <p:spTgt spid="4096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968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968"/>
                </p:tgtEl>
              </p:cMediaNode>
            </p:audio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965"/>
                </p:tgtEl>
              </p:cMediaNode>
            </p:audio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966"/>
                </p:tgtEl>
              </p:cMediaNode>
            </p:audio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967"/>
                </p:tgtEl>
              </p:cMediaNode>
            </p:audio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968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图片 14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08625" y="4473575"/>
            <a:ext cx="3600450" cy="269875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43010" name="文本占位符 2"/>
          <p:cNvSpPr txBox="1"/>
          <p:nvPr/>
        </p:nvSpPr>
        <p:spPr bwMode="auto">
          <a:xfrm>
            <a:off x="539750" y="901700"/>
            <a:ext cx="475297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marR="0" lvl="0" indent="-342900" defTabSz="914400"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3200" spc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Listen and follow</a:t>
            </a:r>
            <a:endParaRPr lang="zh-CN" altLang="en-US" sz="320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3011" name="标题 2"/>
          <p:cNvSpPr>
            <a:spLocks noGrp="1"/>
          </p:cNvSpPr>
          <p:nvPr>
            <p:ph type="title"/>
          </p:nvPr>
        </p:nvSpPr>
        <p:spPr>
          <a:xfrm>
            <a:off x="419100" y="188913"/>
            <a:ext cx="8291513" cy="700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defPPr/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/>
              <a:t>&gt;&gt;Practice</a:t>
            </a:r>
            <a:endParaRPr lang="zh-CN" altLang="en-US" sz="2400" i="1"/>
          </a:p>
        </p:txBody>
      </p:sp>
      <p:cxnSp>
        <p:nvCxnSpPr>
          <p:cNvPr id="43012" name="直接连接符 11"/>
          <p:cNvCxnSpPr/>
          <p:nvPr/>
        </p:nvCxnSpPr>
        <p:spPr>
          <a:xfrm>
            <a:off x="611188" y="1484313"/>
            <a:ext cx="3024187" cy="0"/>
          </a:xfrm>
          <a:prstGeom prst="line">
            <a:avLst/>
          </a:prstGeom>
          <a:ln w="38100">
            <a:solidFill>
              <a:srgbClr val="3399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013" name="矩形 2"/>
          <p:cNvSpPr/>
          <p:nvPr/>
        </p:nvSpPr>
        <p:spPr>
          <a:xfrm>
            <a:off x="923925" y="1547813"/>
            <a:ext cx="8207375" cy="37861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Mrs Li</a:t>
            </a: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: Which pair of trousers do you like, the white one or the brown one?</a:t>
            </a:r>
            <a:endParaRPr kumimoji="0" lang="en-US" altLang="zh-CN" sz="32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Ben</a:t>
            </a: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: I like the brown one.</a:t>
            </a:r>
            <a:endParaRPr kumimoji="0" lang="en-US" altLang="zh-CN" sz="32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Mrs Li</a:t>
            </a: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: Here you are. It’s your size.</a:t>
            </a:r>
            <a:endParaRPr kumimoji="0" lang="en-US" altLang="zh-CN" sz="32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Ben</a:t>
            </a: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: OK. I’ll try on the trousers.</a:t>
            </a:r>
            <a:endParaRPr kumimoji="0" lang="en-US" altLang="zh-CN" sz="32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43014" name="say06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3"/>
          <a:stretch>
            <a:fillRect/>
          </a:stretch>
        </p:blipFill>
        <p:spPr>
          <a:xfrm>
            <a:off x="314325" y="1758950"/>
            <a:ext cx="609600" cy="609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3015" name="say07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3"/>
          <a:stretch>
            <a:fillRect/>
          </a:stretch>
        </p:blipFill>
        <p:spPr>
          <a:xfrm>
            <a:off x="314325" y="3238500"/>
            <a:ext cx="609600" cy="609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3016" name="say08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3"/>
          <a:stretch>
            <a:fillRect/>
          </a:stretch>
        </p:blipFill>
        <p:spPr>
          <a:xfrm>
            <a:off x="306388" y="3981450"/>
            <a:ext cx="609600" cy="609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3017" name="say09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3"/>
          <a:stretch>
            <a:fillRect/>
          </a:stretch>
        </p:blipFill>
        <p:spPr>
          <a:xfrm>
            <a:off x="314325" y="4654550"/>
            <a:ext cx="609600" cy="609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30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30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01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301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30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" fill="hold"/>
                                        <p:tgtEl>
                                          <p:spTgt spid="430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01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3015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30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" fill="hold"/>
                                        <p:tgtEl>
                                          <p:spTgt spid="430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016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3016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30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" fill="hold"/>
                                        <p:tgtEl>
                                          <p:spTgt spid="430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017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3017"/>
                </p:tgtEl>
              </p:cMediaNode>
            </p:audio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3014"/>
                </p:tgtEl>
              </p:cMediaNode>
            </p:audio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3015"/>
                </p:tgtEl>
              </p:cMediaNode>
            </p:audio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3016"/>
                </p:tgtEl>
              </p:cMediaNode>
            </p:audio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3017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副标题 4"/>
          <p:cNvSpPr txBox="1"/>
          <p:nvPr/>
        </p:nvSpPr>
        <p:spPr bwMode="auto">
          <a:xfrm>
            <a:off x="1476375" y="1585913"/>
            <a:ext cx="7837488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 anchorCtr="0"/>
          <a:lstStyle>
            <a:defPPr>
              <a:defRPr lang="zh-CN"/>
            </a:defPPr>
            <a:lvl1pPr marL="342900" indent="-342900" algn="just" defTabSz="914400" rtl="0" eaLnBrk="0" fontAlgn="base" hangingPunct="0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"/>
              <a:defRPr lang="zh-CN" altLang="en-US" sz="2000" b="0" i="0" u="none" baseline="0">
                <a:solidFill>
                  <a:srgbClr val="6EAA2E"/>
                </a:solidFill>
                <a:latin typeface="幼圆" pitchFamily="49" charset="-122"/>
                <a:ea typeface="幼圆" pitchFamily="49" charset="-122"/>
              </a:defRPr>
            </a:lvl1pPr>
            <a:lvl2pPr marL="742950" indent="-285750" algn="just" defTabSz="914400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9FD47C"/>
              </a:buClr>
              <a:buSzTx/>
              <a:buFont typeface="幼圆" pitchFamily="49" charset="-122"/>
              <a:buChar char=" "/>
              <a:defRPr lang="zh-CN" altLang="en-US" sz="1600" b="0" i="0" u="none" baseline="0">
                <a:solidFill>
                  <a:srgbClr val="7D7D7D"/>
                </a:solidFill>
                <a:latin typeface="幼圆" pitchFamily="49" charset="-122"/>
                <a:ea typeface="幼圆" pitchFamily="49" charset="-122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9pPr>
          </a:lstStyle>
          <a:p>
            <a:pPr marL="342900" marR="0" lvl="0" indent="-342900" defTabSz="914400">
              <a:spcBef>
                <a:spcPct val="20000"/>
              </a:spcBef>
              <a:buSzPct val="70000"/>
              <a:buFont typeface="Arial" panose="020B0604020202020204" pitchFamily="34" charset="0"/>
            </a:pPr>
            <a:r>
              <a:rPr lang="en-US" altLang="zh-CN" sz="2800" spc="0">
                <a:solidFill>
                  <a:srgbClr val="222A35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Level1:</a:t>
            </a:r>
            <a:r>
              <a:rPr lang="zh-CN" altLang="en-US" sz="2800" spc="0">
                <a:solidFill>
                  <a:srgbClr val="222A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分角色朗读对话，注意模仿语音语调。</a:t>
            </a:r>
            <a:endParaRPr lang="zh-CN" altLang="en-US" sz="2800">
              <a:solidFill>
                <a:srgbClr val="222A3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5058" name="副标题 4"/>
          <p:cNvSpPr txBox="1"/>
          <p:nvPr/>
        </p:nvSpPr>
        <p:spPr bwMode="auto">
          <a:xfrm>
            <a:off x="1476375" y="2297113"/>
            <a:ext cx="6875463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 anchorCtr="0"/>
          <a:lstStyle>
            <a:defPPr>
              <a:defRPr lang="zh-CN"/>
            </a:defPPr>
            <a:lvl1pPr marL="342900" indent="-342900" algn="just" defTabSz="914400" rtl="0" eaLnBrk="0" fontAlgn="base" hangingPunct="0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"/>
              <a:defRPr lang="zh-CN" altLang="en-US" sz="2000" b="0" i="0" u="none" baseline="0">
                <a:solidFill>
                  <a:srgbClr val="6EAA2E"/>
                </a:solidFill>
                <a:latin typeface="幼圆" pitchFamily="49" charset="-122"/>
                <a:ea typeface="幼圆" pitchFamily="49" charset="-122"/>
              </a:defRPr>
            </a:lvl1pPr>
            <a:lvl2pPr marL="742950" indent="-285750" algn="just" defTabSz="914400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9FD47C"/>
              </a:buClr>
              <a:buSzTx/>
              <a:buFont typeface="幼圆" pitchFamily="49" charset="-122"/>
              <a:buChar char=" "/>
              <a:defRPr lang="zh-CN" altLang="en-US" sz="1600" b="0" i="0" u="none" baseline="0">
                <a:solidFill>
                  <a:srgbClr val="7D7D7D"/>
                </a:solidFill>
                <a:latin typeface="幼圆" pitchFamily="49" charset="-122"/>
                <a:ea typeface="幼圆" pitchFamily="49" charset="-122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9pPr>
          </a:lstStyle>
          <a:p>
            <a:pPr marL="342900" marR="0" lvl="0" indent="-342900" defTabSz="914400">
              <a:spcBef>
                <a:spcPct val="20000"/>
              </a:spcBef>
              <a:buSzPct val="70000"/>
              <a:buFont typeface="Arial" panose="020B0604020202020204" pitchFamily="34" charset="0"/>
            </a:pPr>
            <a:r>
              <a:rPr lang="en-US" altLang="zh-CN" sz="2800" spc="0" dirty="0">
                <a:solidFill>
                  <a:srgbClr val="222A35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Level2: </a:t>
            </a:r>
            <a:r>
              <a:rPr lang="zh-CN" altLang="en-US" sz="2800" spc="0" dirty="0">
                <a:solidFill>
                  <a:srgbClr val="222A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三人一组，试着表演出来吧。</a:t>
            </a:r>
            <a:endParaRPr lang="zh-CN" altLang="en-US" sz="2800" dirty="0">
              <a:solidFill>
                <a:srgbClr val="222A3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5059" name="五角星 4"/>
          <p:cNvSpPr/>
          <p:nvPr/>
        </p:nvSpPr>
        <p:spPr>
          <a:xfrm>
            <a:off x="900113" y="1557338"/>
            <a:ext cx="576263" cy="576263"/>
          </a:xfrm>
          <a:prstGeom prst="star5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defTabSz="914400"/>
            <a:endParaRPr lang="zh-CN" altLang="en-US" sz="180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sp>
        <p:nvSpPr>
          <p:cNvPr id="45060" name="五角星 14"/>
          <p:cNvSpPr/>
          <p:nvPr/>
        </p:nvSpPr>
        <p:spPr>
          <a:xfrm>
            <a:off x="165100" y="2276475"/>
            <a:ext cx="576263" cy="576263"/>
          </a:xfrm>
          <a:prstGeom prst="star5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defTabSz="914400"/>
            <a:endParaRPr lang="zh-CN" altLang="en-US" sz="180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sp>
        <p:nvSpPr>
          <p:cNvPr id="45061" name="五角星 15"/>
          <p:cNvSpPr/>
          <p:nvPr/>
        </p:nvSpPr>
        <p:spPr>
          <a:xfrm>
            <a:off x="900113" y="2244725"/>
            <a:ext cx="576263" cy="574675"/>
          </a:xfrm>
          <a:prstGeom prst="star5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defTabSz="914400"/>
            <a:endParaRPr lang="zh-CN" altLang="en-US" sz="180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pic>
        <p:nvPicPr>
          <p:cNvPr id="4506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3327400"/>
            <a:ext cx="3917950" cy="29384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5063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676900" y="3765550"/>
            <a:ext cx="3476625" cy="26082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5064" name="图片 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006725" y="3879850"/>
            <a:ext cx="3130550" cy="23479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45065" name="标题 2"/>
          <p:cNvSpPr/>
          <p:nvPr/>
        </p:nvSpPr>
        <p:spPr>
          <a:xfrm>
            <a:off x="419100" y="188913"/>
            <a:ext cx="8291513" cy="700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90000"/>
              </a:lnSpc>
            </a:pPr>
            <a:r>
              <a:rPr lang="en-US" altLang="zh-CN" sz="2400" i="1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&gt;&gt;Practice</a:t>
            </a:r>
            <a:endParaRPr lang="zh-CN" altLang="en-US" sz="2400" i="1">
              <a:solidFill>
                <a:schemeClr val="bg1"/>
              </a:solidFill>
              <a:latin typeface="Arial Black" panose="020B0A040201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5066" name="文本占位符 2"/>
          <p:cNvSpPr txBox="1"/>
          <p:nvPr/>
        </p:nvSpPr>
        <p:spPr bwMode="auto">
          <a:xfrm>
            <a:off x="539750" y="901700"/>
            <a:ext cx="223202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marR="0" lvl="0" indent="-342900" defTabSz="914400"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3200" spc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Act it out</a:t>
            </a:r>
            <a:endParaRPr lang="zh-CN" altLang="en-US" sz="320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cxnSp>
        <p:nvCxnSpPr>
          <p:cNvPr id="45067" name="直接连接符 21"/>
          <p:cNvCxnSpPr/>
          <p:nvPr/>
        </p:nvCxnSpPr>
        <p:spPr>
          <a:xfrm>
            <a:off x="611188" y="1484313"/>
            <a:ext cx="1728787" cy="0"/>
          </a:xfrm>
          <a:prstGeom prst="line">
            <a:avLst/>
          </a:prstGeom>
          <a:ln w="38100">
            <a:solidFill>
              <a:srgbClr val="3399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7" grpId="0"/>
      <p:bldP spid="4505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文本占位符 2"/>
          <p:cNvSpPr txBox="1"/>
          <p:nvPr/>
        </p:nvSpPr>
        <p:spPr bwMode="auto">
          <a:xfrm>
            <a:off x="539750" y="901700"/>
            <a:ext cx="475297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marR="0" lvl="0" indent="-342900" defTabSz="914400"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3200" spc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Tick the correct answers.</a:t>
            </a:r>
            <a:endParaRPr lang="zh-CN" altLang="en-US" sz="320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7106" name="标题 2"/>
          <p:cNvSpPr>
            <a:spLocks noGrp="1"/>
          </p:cNvSpPr>
          <p:nvPr>
            <p:ph type="title"/>
          </p:nvPr>
        </p:nvSpPr>
        <p:spPr>
          <a:xfrm>
            <a:off x="419100" y="188913"/>
            <a:ext cx="8291513" cy="700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defPPr/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/>
              <a:t>&gt;&gt;Practice</a:t>
            </a:r>
            <a:endParaRPr lang="zh-CN" altLang="en-US" sz="2400" i="1"/>
          </a:p>
        </p:txBody>
      </p:sp>
      <p:cxnSp>
        <p:nvCxnSpPr>
          <p:cNvPr id="47107" name="直接连接符 11"/>
          <p:cNvCxnSpPr/>
          <p:nvPr/>
        </p:nvCxnSpPr>
        <p:spPr>
          <a:xfrm>
            <a:off x="611188" y="1484313"/>
            <a:ext cx="4465637" cy="0"/>
          </a:xfrm>
          <a:prstGeom prst="line">
            <a:avLst/>
          </a:prstGeom>
          <a:ln w="38100">
            <a:solidFill>
              <a:srgbClr val="3399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7108" name="图片 1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4125" y="1484313"/>
            <a:ext cx="6619875" cy="5133975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47109" name="图片 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113588" y="2420938"/>
            <a:ext cx="792162" cy="6953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7110" name="图片 1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103688" y="3824288"/>
            <a:ext cx="792162" cy="6953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7111" name="图片 1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083425" y="5732463"/>
            <a:ext cx="790575" cy="6969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47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 fill="hold"/>
                                        <p:tgtEl>
                                          <p:spTgt spid="47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 fill="hold"/>
                                        <p:tgtEl>
                                          <p:spTgt spid="47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3" name="图片 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9100" y="4152900"/>
            <a:ext cx="1104900" cy="11620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49154" name="文本占位符 2"/>
          <p:cNvSpPr txBox="1"/>
          <p:nvPr/>
        </p:nvSpPr>
        <p:spPr bwMode="auto">
          <a:xfrm>
            <a:off x="539750" y="901700"/>
            <a:ext cx="50292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marR="0" lvl="0" indent="-342900" defTabSz="914400"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3200" spc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Make a new conversation</a:t>
            </a:r>
            <a:endParaRPr lang="zh-CN" altLang="en-US" sz="320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9155" name="标题 2"/>
          <p:cNvSpPr>
            <a:spLocks noGrp="1"/>
          </p:cNvSpPr>
          <p:nvPr>
            <p:ph type="title"/>
          </p:nvPr>
        </p:nvSpPr>
        <p:spPr>
          <a:xfrm>
            <a:off x="419100" y="188913"/>
            <a:ext cx="8291513" cy="700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defPPr/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/>
              <a:t>&gt;&gt;Practice</a:t>
            </a:r>
            <a:endParaRPr lang="zh-CN" altLang="en-US" sz="2400" i="1"/>
          </a:p>
        </p:txBody>
      </p:sp>
      <p:cxnSp>
        <p:nvCxnSpPr>
          <p:cNvPr id="49156" name="直接连接符 11"/>
          <p:cNvCxnSpPr/>
          <p:nvPr/>
        </p:nvCxnSpPr>
        <p:spPr>
          <a:xfrm>
            <a:off x="611188" y="1484313"/>
            <a:ext cx="4518025" cy="0"/>
          </a:xfrm>
          <a:prstGeom prst="line">
            <a:avLst/>
          </a:prstGeom>
          <a:ln w="38100">
            <a:solidFill>
              <a:srgbClr val="3399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9157" name="Picture 2" descr="C:\Users\Ellen\Documents\Fetion\449096819\temp\e1f958bba2f92270795963cd3b1a01bc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0" y="1779588"/>
            <a:ext cx="2819400" cy="50006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49158" name="TextBox 3"/>
          <p:cNvSpPr/>
          <p:nvPr/>
        </p:nvSpPr>
        <p:spPr>
          <a:xfrm>
            <a:off x="1611313" y="2868613"/>
            <a:ext cx="4294187" cy="13858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</a:rPr>
              <a:t>Which coat do you like, the pink one or the green one?  </a:t>
            </a:r>
            <a:endParaRPr lang="zh-CN" altLang="en-US" sz="2800" b="1">
              <a:solidFill>
                <a:srgbClr val="0000FF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49159" name="前凸弯带形 12"/>
          <p:cNvSpPr/>
          <p:nvPr/>
        </p:nvSpPr>
        <p:spPr bwMode="auto">
          <a:xfrm rot="1066020">
            <a:off x="5169407" y="579266"/>
            <a:ext cx="3934164" cy="879903"/>
          </a:xfrm>
          <a:prstGeom prst="ellipseRibbon">
            <a:avLst>
              <a:gd name="adj1" fmla="val 31417"/>
              <a:gd name="adj2" fmla="val 69339"/>
              <a:gd name="adj3" fmla="val 12500"/>
            </a:avLst>
          </a:prstGeom>
          <a:solidFill>
            <a:srgbClr val="C197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defPPr/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Joy Clothes Shop</a:t>
            </a:r>
            <a:endParaRPr kumimoji="0" lang="zh-CN" altLang="en-US" sz="2400" b="0" i="0" u="none" strike="noStrike" kern="1200" cap="none" spc="0" normalizeH="0" baseline="0" noProof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49160" name="TextBox 5"/>
          <p:cNvSpPr/>
          <p:nvPr/>
        </p:nvSpPr>
        <p:spPr>
          <a:xfrm>
            <a:off x="1558925" y="1828800"/>
            <a:ext cx="4459288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2800" b="1">
                <a:solidFill>
                  <a:srgbClr val="C00000"/>
                </a:solidFill>
                <a:latin typeface="Arial" panose="020B0604020202020204" pitchFamily="34" charset="0"/>
              </a:rPr>
              <a:t>I want a new coat.</a:t>
            </a:r>
            <a:endParaRPr lang="zh-CN" altLang="en-US" sz="2800" b="1">
              <a:solidFill>
                <a:srgbClr val="C00000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49161" name="TextBox 8"/>
          <p:cNvSpPr/>
          <p:nvPr/>
        </p:nvSpPr>
        <p:spPr>
          <a:xfrm>
            <a:off x="1611313" y="5732463"/>
            <a:ext cx="3517900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</a:rPr>
              <a:t>It’s 95 yuan.</a:t>
            </a:r>
            <a:endParaRPr lang="zh-CN" altLang="en-US" sz="2800" b="1">
              <a:solidFill>
                <a:srgbClr val="0000FF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49162" name="TextBox 9"/>
          <p:cNvSpPr/>
          <p:nvPr/>
        </p:nvSpPr>
        <p:spPr>
          <a:xfrm>
            <a:off x="1611313" y="4581525"/>
            <a:ext cx="3957637" cy="954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2800" b="1">
                <a:solidFill>
                  <a:srgbClr val="C00000"/>
                </a:solidFill>
                <a:latin typeface="Arial" panose="020B0604020202020204" pitchFamily="34" charset="0"/>
              </a:rPr>
              <a:t>The pink one, please.</a:t>
            </a:r>
            <a:endParaRPr lang="en-US" altLang="zh-CN" sz="2800" b="1">
              <a:solidFill>
                <a:srgbClr val="C00000"/>
              </a:solidFill>
              <a:latin typeface="Arial" panose="020B0604020202020204" pitchFamily="34" charset="0"/>
            </a:endParaRPr>
          </a:p>
          <a:p>
            <a:pPr marL="0" lvl="0" indent="0"/>
            <a:r>
              <a:rPr lang="en-US" altLang="zh-CN" sz="2800" b="1">
                <a:solidFill>
                  <a:srgbClr val="C00000"/>
                </a:solidFill>
                <a:latin typeface="Arial" panose="020B0604020202020204" pitchFamily="34" charset="0"/>
              </a:rPr>
              <a:t>How much is it? </a:t>
            </a:r>
            <a:endParaRPr lang="zh-CN" altLang="en-US" sz="2800" b="1">
              <a:solidFill>
                <a:srgbClr val="C00000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49163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963" y="1547813"/>
            <a:ext cx="1104900" cy="11620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9164" name="图片 18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58800" y="2840038"/>
            <a:ext cx="939800" cy="13303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9165" name="图片 20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69913" y="5418138"/>
            <a:ext cx="879475" cy="12430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  <p:custDataLst>
      <p:tags r:id="rId5"/>
    </p:custData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标题 3"/>
          <p:cNvSpPr>
            <a:spLocks noGrp="1"/>
          </p:cNvSpPr>
          <p:nvPr>
            <p:ph type="title"/>
          </p:nvPr>
        </p:nvSpPr>
        <p:spPr>
          <a:xfrm>
            <a:off x="419100" y="207963"/>
            <a:ext cx="8291513" cy="700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defPPr/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 dirty="0"/>
              <a:t>&gt;&gt;Summary</a:t>
            </a:r>
            <a:endParaRPr lang="zh-CN" altLang="en-US" sz="2400" i="1" dirty="0"/>
          </a:p>
        </p:txBody>
      </p:sp>
      <p:sp>
        <p:nvSpPr>
          <p:cNvPr id="51202" name="圆角矩形 8"/>
          <p:cNvSpPr/>
          <p:nvPr/>
        </p:nvSpPr>
        <p:spPr>
          <a:xfrm>
            <a:off x="539750" y="1814513"/>
            <a:ext cx="8064500" cy="4638675"/>
          </a:xfrm>
          <a:prstGeom prst="roundRect">
            <a:avLst/>
          </a:prstGeom>
          <a:noFill/>
          <a:ln w="57150">
            <a:solidFill>
              <a:schemeClr val="accent5">
                <a:lumMod val="75000"/>
              </a:schemeClr>
            </a:solidFill>
            <a:prstDash val="dash"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defTabSz="914400" eaLnBrk="1" hangingPunct="1"/>
            <a:endParaRPr lang="zh-CN" altLang="en-US" sz="180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sp>
        <p:nvSpPr>
          <p:cNvPr id="51203" name="Rectangle 4"/>
          <p:cNvSpPr>
            <a:spLocks noChangeArrowheads="1"/>
          </p:cNvSpPr>
          <p:nvPr/>
        </p:nvSpPr>
        <p:spPr bwMode="auto">
          <a:xfrm>
            <a:off x="735013" y="1963738"/>
            <a:ext cx="8158163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>
              <a:lnSpc>
                <a:spcPct val="150000"/>
              </a:lnSpc>
            </a:pPr>
            <a:r>
              <a:rPr lang="en-US" altLang="zh-CN" sz="3200" spc="0" dirty="0">
                <a:solidFill>
                  <a:srgbClr val="222A35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1. </a:t>
            </a:r>
            <a:r>
              <a:rPr lang="zh-CN" altLang="en-US" sz="3200" spc="0" dirty="0">
                <a:solidFill>
                  <a:srgbClr val="222A35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询问和描述对某物的偏爱和优先选择权：</a:t>
            </a:r>
            <a:endParaRPr lang="en-US" altLang="zh-CN" sz="3200" dirty="0">
              <a:solidFill>
                <a:srgbClr val="222A35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pic>
        <p:nvPicPr>
          <p:cNvPr id="51204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125" y="666750"/>
            <a:ext cx="2124075" cy="14668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292100" dist="139700" dir="2700000" algn="tl">
              <a:srgbClr val="333333">
                <a:alpha val="64999"/>
              </a:srgbClr>
            </a:outerShdw>
          </a:effectLst>
        </p:spPr>
      </p:pic>
      <p:sp>
        <p:nvSpPr>
          <p:cNvPr id="51205" name="Rectangle 4"/>
          <p:cNvSpPr/>
          <p:nvPr/>
        </p:nvSpPr>
        <p:spPr>
          <a:xfrm>
            <a:off x="1204913" y="2667000"/>
            <a:ext cx="7159625" cy="13731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30000"/>
              </a:lnSpc>
            </a:pPr>
            <a:r>
              <a:rPr lang="en-US" altLang="zh-CN" sz="32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—Which (pair of) … do you like, the …   </a:t>
            </a:r>
            <a:endParaRPr lang="en-US" altLang="zh-CN" sz="3200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marL="0" lvl="0" indent="0">
              <a:lnSpc>
                <a:spcPct val="130000"/>
              </a:lnSpc>
            </a:pPr>
            <a:r>
              <a:rPr lang="en-US" altLang="zh-CN" sz="32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  one or the … one?</a:t>
            </a:r>
            <a:endParaRPr lang="en-US" altLang="zh-CN" sz="3200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1206" name="Rectangle 4"/>
          <p:cNvSpPr/>
          <p:nvPr/>
        </p:nvSpPr>
        <p:spPr>
          <a:xfrm>
            <a:off x="1203325" y="3965575"/>
            <a:ext cx="3800475" cy="831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—I like the … one.</a:t>
            </a:r>
            <a:endParaRPr lang="en-US" altLang="zh-CN" sz="3200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1207" name="Rectangle 4"/>
          <p:cNvSpPr>
            <a:spLocks noChangeArrowheads="1"/>
          </p:cNvSpPr>
          <p:nvPr/>
        </p:nvSpPr>
        <p:spPr bwMode="auto">
          <a:xfrm>
            <a:off x="873125" y="4614863"/>
            <a:ext cx="3986213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>
              <a:lnSpc>
                <a:spcPct val="150000"/>
              </a:lnSpc>
            </a:pPr>
            <a:r>
              <a:rPr lang="en-US" altLang="zh-CN" sz="3200" spc="0" dirty="0">
                <a:solidFill>
                  <a:srgbClr val="222A35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2. </a:t>
            </a:r>
            <a:r>
              <a:rPr lang="zh-CN" altLang="en-US" sz="3200" spc="0" dirty="0">
                <a:solidFill>
                  <a:srgbClr val="222A35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短语和常用语：</a:t>
            </a:r>
            <a:endParaRPr lang="en-US" altLang="zh-CN" sz="3200" dirty="0">
              <a:solidFill>
                <a:srgbClr val="222A35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1208" name="Rectangle 4"/>
          <p:cNvSpPr/>
          <p:nvPr/>
        </p:nvSpPr>
        <p:spPr>
          <a:xfrm>
            <a:off x="1355725" y="5287963"/>
            <a:ext cx="1847850" cy="831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try on   </a:t>
            </a:r>
            <a:endParaRPr lang="en-US" altLang="zh-CN" sz="3200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1209" name="Rectangle 4"/>
          <p:cNvSpPr/>
          <p:nvPr/>
        </p:nvSpPr>
        <p:spPr>
          <a:xfrm>
            <a:off x="3059113" y="5292725"/>
            <a:ext cx="2881312" cy="8302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It’s your size.</a:t>
            </a:r>
            <a:endParaRPr lang="en-US" altLang="zh-CN" sz="3200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512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 fill="hold"/>
                                        <p:tgtEl>
                                          <p:spTgt spid="512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 fill="hold"/>
                                        <p:tgtEl>
                                          <p:spTgt spid="512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 fill="hold"/>
                                        <p:tgtEl>
                                          <p:spTgt spid="512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1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1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 fill="hold"/>
                                        <p:tgtEl>
                                          <p:spTgt spid="512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1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1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 fill="hold"/>
                                        <p:tgtEl>
                                          <p:spTgt spid="512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1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1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3" grpId="0"/>
      <p:bldP spid="51205" grpId="0"/>
      <p:bldP spid="51206" grpId="0"/>
      <p:bldP spid="51207" grpId="0"/>
      <p:bldP spid="51208" grpId="0"/>
      <p:bldP spid="5120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49" name="Picture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596188" y="5229225"/>
            <a:ext cx="1293812" cy="13684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53250" name="Rectangle 1"/>
          <p:cNvSpPr>
            <a:spLocks noChangeArrowheads="1"/>
          </p:cNvSpPr>
          <p:nvPr/>
        </p:nvSpPr>
        <p:spPr bwMode="auto">
          <a:xfrm>
            <a:off x="722313" y="2137457"/>
            <a:ext cx="7683500" cy="3240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>
              <a:lnSpc>
                <a:spcPct val="150000"/>
              </a:lnSpc>
            </a:pPr>
            <a:r>
              <a:rPr lang="en-US" altLang="zh-CN" sz="2800" spc="0" dirty="0">
                <a:solidFill>
                  <a:srgbClr val="222A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1.</a:t>
            </a:r>
            <a:r>
              <a:rPr lang="zh-CN" altLang="zh-CN" sz="2800" spc="0" dirty="0">
                <a:solidFill>
                  <a:srgbClr val="222A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观看课文动画，</a:t>
            </a:r>
            <a:endParaRPr lang="en-US" altLang="zh-CN" sz="2800" dirty="0">
              <a:solidFill>
                <a:srgbClr val="222A3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0" defTabSz="914400">
              <a:lnSpc>
                <a:spcPct val="150000"/>
              </a:lnSpc>
            </a:pPr>
            <a:r>
              <a:rPr lang="en-US" altLang="zh-CN" sz="2800" spc="0" dirty="0">
                <a:solidFill>
                  <a:srgbClr val="222A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2800" spc="0" dirty="0">
                <a:solidFill>
                  <a:srgbClr val="222A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按照正确的语音、语调朗读课文对话。</a:t>
            </a:r>
            <a:endParaRPr lang="en-US" altLang="zh-CN" sz="2800" dirty="0">
              <a:solidFill>
                <a:srgbClr val="222A3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0" defTabSz="914400">
              <a:lnSpc>
                <a:spcPct val="150000"/>
              </a:lnSpc>
            </a:pPr>
            <a:r>
              <a:rPr lang="en-US" altLang="zh-CN" sz="2800" spc="0" dirty="0">
                <a:solidFill>
                  <a:srgbClr val="222A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2.</a:t>
            </a:r>
            <a:r>
              <a:rPr lang="zh-CN" altLang="en-US" sz="2800" spc="0" dirty="0">
                <a:solidFill>
                  <a:srgbClr val="222A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仿照“ </a:t>
            </a:r>
            <a:r>
              <a:rPr lang="en-US" altLang="zh-CN" sz="2800" spc="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Ask and answer</a:t>
            </a:r>
            <a:r>
              <a:rPr lang="zh-CN" altLang="en-US" sz="2800" spc="0" dirty="0">
                <a:solidFill>
                  <a:srgbClr val="222A35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”</a:t>
            </a:r>
            <a:r>
              <a:rPr lang="zh-CN" altLang="en-US" sz="2800" dirty="0">
                <a:solidFill>
                  <a:srgbClr val="222A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部分和你的</a:t>
            </a:r>
            <a:endParaRPr lang="en-US" altLang="zh-CN" sz="2800" dirty="0">
              <a:solidFill>
                <a:srgbClr val="222A3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0" defTabSz="914400">
              <a:lnSpc>
                <a:spcPct val="150000"/>
              </a:lnSpc>
            </a:pPr>
            <a:r>
              <a:rPr lang="en-US" altLang="zh-CN" sz="2800" spc="0" dirty="0">
                <a:solidFill>
                  <a:srgbClr val="222A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spc="0" dirty="0">
                <a:solidFill>
                  <a:srgbClr val="222A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同学做问答练习。</a:t>
            </a:r>
            <a:endParaRPr lang="en-US" altLang="zh-CN" sz="2800" dirty="0">
              <a:solidFill>
                <a:srgbClr val="222A3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0" defTabSz="914400">
              <a:lnSpc>
                <a:spcPct val="150000"/>
              </a:lnSpc>
            </a:pPr>
            <a:r>
              <a:rPr lang="en-US" altLang="zh-CN" sz="2800" spc="0" dirty="0">
                <a:solidFill>
                  <a:srgbClr val="222A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3.</a:t>
            </a:r>
            <a:r>
              <a:rPr lang="zh-CN" altLang="zh-CN" sz="2800" spc="0" dirty="0">
                <a:solidFill>
                  <a:srgbClr val="222A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预习</a:t>
            </a:r>
            <a:r>
              <a:rPr lang="zh-CN" altLang="en-US" sz="2800" spc="0" dirty="0">
                <a:solidFill>
                  <a:srgbClr val="222A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en-US" altLang="zh-CN" sz="2800" spc="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Read a </a:t>
            </a:r>
            <a:r>
              <a:rPr lang="en-US" altLang="zh-CN" sz="2800" spc="0" dirty="0" smtClean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story</a:t>
            </a:r>
            <a:r>
              <a:rPr lang="zh-CN" altLang="en-US" sz="2800" spc="0" dirty="0">
                <a:solidFill>
                  <a:srgbClr val="222A35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”。</a:t>
            </a:r>
            <a:r>
              <a:rPr lang="en-US" altLang="zh-CN" sz="2800" spc="0" dirty="0">
                <a:solidFill>
                  <a:srgbClr val="222A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zh-CN" sz="2800" dirty="0">
              <a:solidFill>
                <a:srgbClr val="222A35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3251" name="圆角矩形 16">
            <a:hlinkClick r:id="" action="ppaction://hlinkshowjump?jump=endshow"/>
          </p:cNvPr>
          <p:cNvSpPr/>
          <p:nvPr/>
        </p:nvSpPr>
        <p:spPr>
          <a:xfrm>
            <a:off x="6407943" y="6093296"/>
            <a:ext cx="1223963" cy="504354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+mn-ea"/>
              </a:rPr>
              <a:t>close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+mn-ea"/>
            </a:endParaRPr>
          </a:p>
        </p:txBody>
      </p:sp>
      <p:sp>
        <p:nvSpPr>
          <p:cNvPr id="53252" name="标题 1"/>
          <p:cNvSpPr>
            <a:spLocks noGrp="1"/>
          </p:cNvSpPr>
          <p:nvPr>
            <p:ph type="title"/>
          </p:nvPr>
        </p:nvSpPr>
        <p:spPr>
          <a:xfrm>
            <a:off x="419100" y="207963"/>
            <a:ext cx="8291513" cy="700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defPPr/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 dirty="0"/>
              <a:t>&gt;&gt;Homework</a:t>
            </a:r>
            <a:endParaRPr lang="zh-CN" altLang="en-US" sz="2400" i="1" dirty="0"/>
          </a:p>
        </p:txBody>
      </p:sp>
      <p:sp>
        <p:nvSpPr>
          <p:cNvPr id="53253" name="圆角矩形 15"/>
          <p:cNvSpPr/>
          <p:nvPr/>
        </p:nvSpPr>
        <p:spPr>
          <a:xfrm>
            <a:off x="900113" y="1536700"/>
            <a:ext cx="7343775" cy="4467225"/>
          </a:xfrm>
          <a:prstGeom prst="roundRect">
            <a:avLst/>
          </a:prstGeom>
          <a:noFill/>
          <a:ln w="57150">
            <a:solidFill>
              <a:schemeClr val="accent5">
                <a:lumMod val="75000"/>
              </a:schemeClr>
            </a:solidFill>
            <a:prstDash val="dash"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defTabSz="914400" eaLnBrk="1" hangingPunct="1"/>
            <a:endParaRPr lang="zh-CN" altLang="en-US" sz="180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pic>
        <p:nvPicPr>
          <p:cNvPr id="53254" name="图片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rot="21120000">
            <a:off x="296863" y="525463"/>
            <a:ext cx="2185987" cy="14160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292100" dist="139700" dir="2700000" algn="tl">
              <a:srgbClr val="333333">
                <a:alpha val="64999"/>
              </a:srgbClr>
            </a:outerShdw>
          </a:effectLst>
        </p:spPr>
      </p:pic>
      <p:pic>
        <p:nvPicPr>
          <p:cNvPr id="53255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0439400" y="12166600"/>
            <a:ext cx="342900" cy="254000"/>
          </a:xfrm>
          <a:prstGeom prst="cube">
            <a:avLst/>
          </a:prstGeom>
        </p:spPr>
      </p:pic>
    </p:spTree>
    <p:custDataLst>
      <p:tags r:id="rId4"/>
    </p:custData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文本框 21"/>
          <p:cNvSpPr/>
          <p:nvPr/>
        </p:nvSpPr>
        <p:spPr>
          <a:xfrm>
            <a:off x="2262188" y="1412875"/>
            <a:ext cx="8113712" cy="15319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>
              <a:lnSpc>
                <a:spcPct val="130000"/>
              </a:lnSpc>
            </a:pPr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A</a:t>
            </a:r>
            <a:r>
              <a:rPr lang="en-US" altLang="zh-CN" sz="3600" dirty="0">
                <a:solidFill>
                  <a:srgbClr val="222A35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: Which (pair of)… do you like, </a:t>
            </a:r>
            <a:endParaRPr lang="en-US" altLang="zh-CN" sz="3600" dirty="0">
              <a:solidFill>
                <a:srgbClr val="222A35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marL="0" lvl="0" indent="0" defTabSz="914400">
              <a:lnSpc>
                <a:spcPct val="130000"/>
              </a:lnSpc>
            </a:pPr>
            <a:r>
              <a:rPr lang="en-US" altLang="zh-CN" sz="3600" dirty="0">
                <a:solidFill>
                  <a:srgbClr val="222A35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the … one or the … one?</a:t>
            </a:r>
            <a:endParaRPr lang="zh-CN" altLang="en-US" sz="3600" dirty="0">
              <a:solidFill>
                <a:srgbClr val="222A35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0482" name="文本占位符 2"/>
          <p:cNvSpPr txBox="1"/>
          <p:nvPr/>
        </p:nvSpPr>
        <p:spPr bwMode="auto">
          <a:xfrm>
            <a:off x="539750" y="901700"/>
            <a:ext cx="475297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marR="0" lvl="0" indent="-342900" defTabSz="914400"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3200" spc="0" dirty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Ask and answer</a:t>
            </a:r>
            <a:endParaRPr lang="zh-CN" altLang="en-US" sz="3200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0483" name="标题 2"/>
          <p:cNvSpPr>
            <a:spLocks noGrp="1"/>
          </p:cNvSpPr>
          <p:nvPr>
            <p:ph type="title"/>
          </p:nvPr>
        </p:nvSpPr>
        <p:spPr>
          <a:xfrm>
            <a:off x="419100" y="188913"/>
            <a:ext cx="8291513" cy="700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defPPr/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/>
              <a:t>&gt;&gt;Review</a:t>
            </a:r>
            <a:endParaRPr lang="zh-CN" altLang="en-US" sz="2400" i="1"/>
          </a:p>
        </p:txBody>
      </p:sp>
      <p:cxnSp>
        <p:nvCxnSpPr>
          <p:cNvPr id="20484" name="直接连接符 11"/>
          <p:cNvCxnSpPr/>
          <p:nvPr/>
        </p:nvCxnSpPr>
        <p:spPr>
          <a:xfrm>
            <a:off x="611188" y="1484313"/>
            <a:ext cx="2881312" cy="0"/>
          </a:xfrm>
          <a:prstGeom prst="line">
            <a:avLst/>
          </a:prstGeom>
          <a:ln w="38100">
            <a:solidFill>
              <a:srgbClr val="3399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485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35000" y="1860550"/>
            <a:ext cx="1600200" cy="15986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0486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331075" y="3249613"/>
            <a:ext cx="1773238" cy="17716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0487" name="图片 10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079875" y="5089525"/>
            <a:ext cx="1431925" cy="15287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0488" name="图片 12"/>
          <p:cNvPicPr>
            <a:picLocks noGrp="1"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9863" y="3409950"/>
            <a:ext cx="1778000" cy="177800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20489" name="图片 1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2614613" y="3851275"/>
            <a:ext cx="1766887" cy="10890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0490" name="图片 2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6213475" y="5299075"/>
            <a:ext cx="1735138" cy="11096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0491" name="图片 15"/>
          <p:cNvPicPr>
            <a:picLocks noGrp="1"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40325" y="3192463"/>
            <a:ext cx="1881188" cy="250825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20492" name="图片 3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1858963" y="4864100"/>
            <a:ext cx="1339850" cy="18113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0493" name="文本框 22"/>
          <p:cNvSpPr/>
          <p:nvPr/>
        </p:nvSpPr>
        <p:spPr>
          <a:xfrm>
            <a:off x="2257425" y="2905125"/>
            <a:ext cx="4584700" cy="8112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>
              <a:lnSpc>
                <a:spcPct val="130000"/>
              </a:lnSpc>
            </a:pPr>
            <a:r>
              <a:rPr lang="en-US" altLang="zh-CN" sz="3600" dirty="0">
                <a:solidFill>
                  <a:srgbClr val="0000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B</a:t>
            </a:r>
            <a:r>
              <a:rPr lang="en-US" altLang="zh-CN" sz="3600" dirty="0">
                <a:solidFill>
                  <a:srgbClr val="222A35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: I like the … one.</a:t>
            </a:r>
            <a:endParaRPr lang="zh-CN" altLang="en-US" sz="3600" dirty="0">
              <a:solidFill>
                <a:srgbClr val="222A35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204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 fill="hold"/>
                                        <p:tgtEl>
                                          <p:spTgt spid="204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1" grpId="0"/>
      <p:bldP spid="2049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文本占位符 2"/>
          <p:cNvSpPr txBox="1"/>
          <p:nvPr/>
        </p:nvSpPr>
        <p:spPr bwMode="auto">
          <a:xfrm>
            <a:off x="539750" y="908050"/>
            <a:ext cx="475297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marR="0" lvl="0" indent="-342900" defTabSz="914400"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3200" spc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Culture corner</a:t>
            </a:r>
            <a:endParaRPr lang="zh-CN" altLang="en-US" sz="320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2530" name="标题 2"/>
          <p:cNvSpPr>
            <a:spLocks noGrp="1"/>
          </p:cNvSpPr>
          <p:nvPr>
            <p:ph type="title"/>
          </p:nvPr>
        </p:nvSpPr>
        <p:spPr>
          <a:xfrm>
            <a:off x="419100" y="260350"/>
            <a:ext cx="8291513" cy="700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defPPr/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/>
              <a:t>&gt;&gt;Presentation</a:t>
            </a:r>
            <a:endParaRPr lang="zh-CN" altLang="en-US" sz="2400" i="1"/>
          </a:p>
        </p:txBody>
      </p:sp>
      <p:cxnSp>
        <p:nvCxnSpPr>
          <p:cNvPr id="22531" name="直接连接符 9"/>
          <p:cNvCxnSpPr/>
          <p:nvPr/>
        </p:nvCxnSpPr>
        <p:spPr>
          <a:xfrm>
            <a:off x="611188" y="1484313"/>
            <a:ext cx="2520950" cy="0"/>
          </a:xfrm>
          <a:prstGeom prst="line">
            <a:avLst/>
          </a:prstGeom>
          <a:ln w="38100">
            <a:solidFill>
              <a:srgbClr val="3399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532" name="Picture 3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8525" y="1628775"/>
            <a:ext cx="7572375" cy="4881563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22533" name="矩形 1"/>
          <p:cNvSpPr/>
          <p:nvPr/>
        </p:nvSpPr>
        <p:spPr>
          <a:xfrm>
            <a:off x="207963" y="1608138"/>
            <a:ext cx="8713788" cy="504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defTabSz="914400"/>
            <a:r>
              <a:rPr lang="en-US" altLang="zh-CN" sz="2400" spc="0">
                <a:solidFill>
                  <a:srgbClr val="222A35"/>
                </a:solidFill>
                <a:ea typeface="黑体" panose="02010609060101010101" pitchFamily="49" charset="-122"/>
              </a:rPr>
              <a:t>Here are some traditional clothes from China, India and Japan.</a:t>
            </a:r>
            <a:endParaRPr lang="zh-CN" altLang="en-US" sz="2400">
              <a:solidFill>
                <a:srgbClr val="222A35"/>
              </a:solidFill>
              <a:ea typeface="黑体" panose="02010609060101010101" pitchFamily="49" charset="-122"/>
            </a:endParaRPr>
          </a:p>
        </p:txBody>
      </p:sp>
      <p:sp>
        <p:nvSpPr>
          <p:cNvPr id="22534" name="文本框 2"/>
          <p:cNvSpPr/>
          <p:nvPr/>
        </p:nvSpPr>
        <p:spPr>
          <a:xfrm>
            <a:off x="1285875" y="4941888"/>
            <a:ext cx="1728788" cy="808037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defTabSz="914400">
              <a:lnSpc>
                <a:spcPct val="130000"/>
              </a:lnSpc>
            </a:pPr>
            <a:r>
              <a:rPr lang="en-US" altLang="zh-CN" sz="4000" b="1">
                <a:solidFill>
                  <a:srgbClr val="222A35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China</a:t>
            </a:r>
            <a:endParaRPr lang="zh-CN" altLang="en-US" sz="4000" b="1">
              <a:solidFill>
                <a:srgbClr val="222A35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2535" name="文本框 8"/>
          <p:cNvSpPr/>
          <p:nvPr/>
        </p:nvSpPr>
        <p:spPr>
          <a:xfrm>
            <a:off x="4140200" y="6119813"/>
            <a:ext cx="1511300" cy="738187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defTabSz="914400">
              <a:lnSpc>
                <a:spcPct val="130000"/>
              </a:lnSpc>
            </a:pPr>
            <a:r>
              <a:rPr lang="en-US" altLang="zh-CN" sz="3600" b="1">
                <a:solidFill>
                  <a:srgbClr val="222A35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India</a:t>
            </a:r>
            <a:endParaRPr lang="zh-CN" altLang="en-US" sz="3600" b="1">
              <a:solidFill>
                <a:srgbClr val="222A35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2536" name="文本框 11"/>
          <p:cNvSpPr/>
          <p:nvPr/>
        </p:nvSpPr>
        <p:spPr>
          <a:xfrm>
            <a:off x="6588125" y="4941888"/>
            <a:ext cx="1512888" cy="736600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defTabSz="914400">
              <a:lnSpc>
                <a:spcPct val="130000"/>
              </a:lnSpc>
            </a:pPr>
            <a:r>
              <a:rPr lang="en-US" altLang="zh-CN" sz="3600" b="1">
                <a:solidFill>
                  <a:srgbClr val="222A35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Japan</a:t>
            </a:r>
            <a:endParaRPr lang="zh-CN" altLang="en-US" sz="3600" b="1">
              <a:solidFill>
                <a:srgbClr val="222A35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文本占位符 2"/>
          <p:cNvSpPr txBox="1"/>
          <p:nvPr/>
        </p:nvSpPr>
        <p:spPr bwMode="auto">
          <a:xfrm>
            <a:off x="539750" y="908050"/>
            <a:ext cx="475297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marR="0" lvl="0" indent="-342900" defTabSz="914400"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3200" spc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Culture corner</a:t>
            </a:r>
            <a:endParaRPr lang="zh-CN" altLang="en-US" sz="320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4578" name="标题 2"/>
          <p:cNvSpPr>
            <a:spLocks noGrp="1"/>
          </p:cNvSpPr>
          <p:nvPr>
            <p:ph type="title"/>
          </p:nvPr>
        </p:nvSpPr>
        <p:spPr>
          <a:xfrm>
            <a:off x="419100" y="260350"/>
            <a:ext cx="8291513" cy="700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defPPr/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/>
              <a:t>&gt;&gt;Presentation</a:t>
            </a:r>
            <a:endParaRPr lang="zh-CN" altLang="en-US" sz="2400" i="1"/>
          </a:p>
        </p:txBody>
      </p:sp>
      <p:cxnSp>
        <p:nvCxnSpPr>
          <p:cNvPr id="24579" name="直接连接符 9"/>
          <p:cNvCxnSpPr/>
          <p:nvPr/>
        </p:nvCxnSpPr>
        <p:spPr>
          <a:xfrm>
            <a:off x="611188" y="1484313"/>
            <a:ext cx="2520950" cy="0"/>
          </a:xfrm>
          <a:prstGeom prst="line">
            <a:avLst/>
          </a:prstGeom>
          <a:ln w="38100">
            <a:solidFill>
              <a:srgbClr val="3399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580" name="矩形 5"/>
          <p:cNvSpPr/>
          <p:nvPr/>
        </p:nvSpPr>
        <p:spPr>
          <a:xfrm>
            <a:off x="1755524" y="1517391"/>
            <a:ext cx="5632952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>
                <a:ln w="11430"/>
                <a:solidFill>
                  <a:srgbClr val="990099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Traditional clothes</a:t>
            </a:r>
            <a:endParaRPr kumimoji="0" lang="zh-CN" altLang="en-US" sz="4800" b="1" i="0" u="none" strike="noStrike" kern="1200" cap="none" spc="0" normalizeH="0" baseline="0" noProof="0">
              <a:ln w="11430"/>
              <a:solidFill>
                <a:srgbClr val="990099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24581" name="Picture 6" descr="c:\users\ellen\appdata\roaming\360se6\USERDA~1\Temp\T01EA2~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300000">
            <a:off x="4878388" y="2681288"/>
            <a:ext cx="3910012" cy="2586037"/>
          </a:xfrm>
          <a:prstGeom prst="rect">
            <a:avLst/>
          </a:prstGeom>
          <a:noFill/>
          <a:ln w="38100" cap="sq">
            <a:solidFill>
              <a:prstClr val="black"/>
            </a:solidFill>
            <a:miter lim="800000"/>
            <a:headEnd/>
            <a:tailEnd/>
          </a:ln>
          <a:effectLst>
            <a:outerShdw blurRad="50800" dist="38100" dir="2700000" algn="tl">
              <a:srgbClr val="000000">
                <a:alpha val="42999"/>
              </a:srgbClr>
            </a:outerShdw>
          </a:effectLst>
        </p:spPr>
      </p:pic>
      <p:sp>
        <p:nvSpPr>
          <p:cNvPr id="24582" name="矩形 12"/>
          <p:cNvSpPr/>
          <p:nvPr/>
        </p:nvSpPr>
        <p:spPr>
          <a:xfrm rot="374584">
            <a:off x="5746791" y="5370107"/>
            <a:ext cx="1638590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>
                <a:ln w="11430"/>
                <a:solidFill>
                  <a:srgbClr val="CC0099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Korea</a:t>
            </a:r>
            <a:endParaRPr kumimoji="0" lang="zh-CN" altLang="en-US" sz="4000" b="1" i="0" u="none" strike="noStrike" kern="1200" cap="none" spc="0" normalizeH="0" baseline="0" noProof="0">
              <a:ln w="11430"/>
              <a:solidFill>
                <a:srgbClr val="CC0099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24583" name="矩形 10"/>
          <p:cNvSpPr/>
          <p:nvPr/>
        </p:nvSpPr>
        <p:spPr>
          <a:xfrm rot="20896356">
            <a:off x="2125848" y="5362110"/>
            <a:ext cx="1380507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>
                <a:ln w="11430"/>
                <a:solidFill>
                  <a:srgbClr val="CC0099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India</a:t>
            </a:r>
            <a:endParaRPr kumimoji="0" lang="zh-CN" altLang="en-US" sz="4000" b="1" i="0" u="none" strike="noStrike" kern="1200" cap="none" spc="0" normalizeH="0" baseline="0" noProof="0">
              <a:ln w="11430"/>
              <a:solidFill>
                <a:srgbClr val="CC0099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24584" name="Picture 4" descr="c:\users\ellen\appdata\roaming\360se6\USERDA~1\Temp\201108~2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rot="20880000">
            <a:off x="514350" y="2738438"/>
            <a:ext cx="3543300" cy="2649537"/>
          </a:xfrm>
          <a:prstGeom prst="rect">
            <a:avLst/>
          </a:prstGeom>
          <a:noFill/>
          <a:ln w="38100" cap="sq">
            <a:solidFill>
              <a:prstClr val="black"/>
            </a:solidFill>
            <a:miter lim="800000"/>
            <a:headEnd/>
            <a:tailEnd/>
          </a:ln>
          <a:effectLst>
            <a:outerShdw blurRad="50800" dist="38100" dir="2700000" algn="tl">
              <a:srgbClr val="000000">
                <a:alpha val="42999"/>
              </a:srgbClr>
            </a:outerShdw>
          </a:effectLst>
        </p:spPr>
      </p:pic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 fill="hold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 fill="hold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 fill="hold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文本占位符 2"/>
          <p:cNvSpPr txBox="1"/>
          <p:nvPr/>
        </p:nvSpPr>
        <p:spPr bwMode="auto">
          <a:xfrm>
            <a:off x="539750" y="901700"/>
            <a:ext cx="475297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marR="0" lvl="0" indent="-342900" defTabSz="914400"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3200" spc="0" dirty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Listen and answer</a:t>
            </a:r>
            <a:endParaRPr lang="zh-CN" altLang="en-US" sz="3200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6626" name="标题 2"/>
          <p:cNvSpPr>
            <a:spLocks noGrp="1"/>
          </p:cNvSpPr>
          <p:nvPr>
            <p:ph type="title"/>
          </p:nvPr>
        </p:nvSpPr>
        <p:spPr>
          <a:xfrm>
            <a:off x="419100" y="188913"/>
            <a:ext cx="8291513" cy="700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defPPr/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/>
              <a:t>&gt;&gt;Practice</a:t>
            </a:r>
            <a:endParaRPr lang="zh-CN" altLang="en-US" sz="2400" i="1"/>
          </a:p>
        </p:txBody>
      </p:sp>
      <p:cxnSp>
        <p:nvCxnSpPr>
          <p:cNvPr id="26627" name="直接连接符 11"/>
          <p:cNvCxnSpPr/>
          <p:nvPr/>
        </p:nvCxnSpPr>
        <p:spPr>
          <a:xfrm>
            <a:off x="611188" y="1484313"/>
            <a:ext cx="3384550" cy="0"/>
          </a:xfrm>
          <a:prstGeom prst="line">
            <a:avLst/>
          </a:prstGeom>
          <a:ln w="38100">
            <a:solidFill>
              <a:srgbClr val="3399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628" name="矩形 2"/>
          <p:cNvSpPr/>
          <p:nvPr/>
        </p:nvSpPr>
        <p:spPr>
          <a:xfrm>
            <a:off x="725488" y="1416050"/>
            <a:ext cx="7632700" cy="5262563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514350" marR="0" lvl="0" indent="-514350" defTabSz="914400">
              <a:lnSpc>
                <a:spcPct val="150000"/>
              </a:lnSpc>
              <a:spcAft>
                <a:spcPct val="0"/>
              </a:spcAft>
              <a:buAutoNum type="arabicParenR"/>
            </a:pPr>
            <a:r>
              <a:rPr lang="en-US" altLang="zh-CN" sz="3200" spc="0" dirty="0">
                <a:solidFill>
                  <a:srgbClr val="222A35"/>
                </a:solidFill>
                <a:latin typeface="Arial" panose="020B0604020202020204" pitchFamily="34" charset="0"/>
              </a:rPr>
              <a:t>Where are Kitty, Ben and </a:t>
            </a:r>
            <a:r>
              <a:rPr lang="en-US" altLang="zh-CN" sz="3200" spc="0" dirty="0" err="1">
                <a:solidFill>
                  <a:srgbClr val="222A35"/>
                </a:solidFill>
                <a:latin typeface="Arial" panose="020B0604020202020204" pitchFamily="34" charset="0"/>
              </a:rPr>
              <a:t>Mrs</a:t>
            </a:r>
            <a:r>
              <a:rPr lang="en-US" altLang="zh-CN" sz="3200" spc="0" dirty="0">
                <a:solidFill>
                  <a:srgbClr val="222A35"/>
                </a:solidFill>
                <a:latin typeface="Arial" panose="020B0604020202020204" pitchFamily="34" charset="0"/>
              </a:rPr>
              <a:t> Li?</a:t>
            </a:r>
            <a:endParaRPr lang="en-US" altLang="zh-CN" sz="3200" dirty="0">
              <a:solidFill>
                <a:srgbClr val="222A35"/>
              </a:solidFill>
              <a:latin typeface="Arial" panose="020B0604020202020204" pitchFamily="34" charset="0"/>
            </a:endParaRPr>
          </a:p>
          <a:p>
            <a:pPr marL="0" marR="0" lvl="0" indent="0" defTabSz="914400">
              <a:lnSpc>
                <a:spcPct val="150000"/>
              </a:lnSpc>
              <a:spcAft>
                <a:spcPct val="0"/>
              </a:spcAft>
            </a:pPr>
            <a:r>
              <a:rPr lang="en-US" altLang="zh-CN" sz="3200" spc="0" dirty="0">
                <a:solidFill>
                  <a:srgbClr val="222A35"/>
                </a:solidFill>
                <a:latin typeface="Arial" panose="020B0604020202020204" pitchFamily="34" charset="0"/>
              </a:rPr>
              <a:t>2) What does Kitty want to buy</a:t>
            </a:r>
            <a:endParaRPr lang="en-US" altLang="zh-CN" sz="3200" dirty="0">
              <a:solidFill>
                <a:srgbClr val="222A35"/>
              </a:solidFill>
              <a:latin typeface="Arial" panose="020B0604020202020204" pitchFamily="34" charset="0"/>
            </a:endParaRPr>
          </a:p>
          <a:p>
            <a:pPr marL="0" marR="0" lvl="0" indent="0" defTabSz="914400">
              <a:lnSpc>
                <a:spcPct val="150000"/>
              </a:lnSpc>
              <a:spcAft>
                <a:spcPct val="0"/>
              </a:spcAft>
            </a:pPr>
            <a:r>
              <a:rPr lang="en-US" altLang="zh-CN" sz="3200" spc="0" dirty="0">
                <a:solidFill>
                  <a:srgbClr val="222A35"/>
                </a:solidFill>
                <a:latin typeface="Arial" panose="020B0604020202020204" pitchFamily="34" charset="0"/>
              </a:rPr>
              <a:t>3) What does Ben want to buy? </a:t>
            </a:r>
            <a:endParaRPr lang="zh-CN" altLang="zh-CN" sz="3200" dirty="0">
              <a:solidFill>
                <a:srgbClr val="222A35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defTabSz="914400">
              <a:lnSpc>
                <a:spcPct val="150000"/>
              </a:lnSpc>
              <a:spcAft>
                <a:spcPct val="0"/>
              </a:spcAft>
            </a:pPr>
            <a:r>
              <a:rPr lang="en-US" altLang="zh-CN" sz="3200" spc="0" dirty="0">
                <a:solidFill>
                  <a:srgbClr val="222A35"/>
                </a:solidFill>
                <a:latin typeface="Arial" panose="020B0604020202020204" pitchFamily="34" charset="0"/>
              </a:rPr>
              <a:t>4) Which pair of trousers does Ben like, </a:t>
            </a:r>
            <a:endParaRPr lang="en-US" altLang="zh-CN" sz="3200" dirty="0">
              <a:solidFill>
                <a:srgbClr val="222A35"/>
              </a:solidFill>
              <a:latin typeface="Arial" panose="020B0604020202020204" pitchFamily="34" charset="0"/>
            </a:endParaRPr>
          </a:p>
          <a:p>
            <a:pPr marL="0" marR="0" lvl="0" indent="0" defTabSz="914400">
              <a:lnSpc>
                <a:spcPct val="150000"/>
              </a:lnSpc>
              <a:spcAft>
                <a:spcPct val="0"/>
              </a:spcAft>
            </a:pPr>
            <a:r>
              <a:rPr lang="en-US" altLang="zh-CN" sz="3200" spc="0" dirty="0">
                <a:solidFill>
                  <a:srgbClr val="222A35"/>
                </a:solidFill>
                <a:latin typeface="Arial" panose="020B0604020202020204" pitchFamily="34" charset="0"/>
              </a:rPr>
              <a:t>     the white one or the brown one? </a:t>
            </a:r>
            <a:endParaRPr lang="zh-CN" altLang="zh-CN" sz="3200" dirty="0">
              <a:solidFill>
                <a:srgbClr val="222A35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defTabSz="914400">
              <a:lnSpc>
                <a:spcPct val="150000"/>
              </a:lnSpc>
              <a:spcAft>
                <a:spcPct val="0"/>
              </a:spcAft>
            </a:pPr>
            <a:r>
              <a:rPr lang="en-US" altLang="zh-CN" sz="3200" spc="0" dirty="0">
                <a:solidFill>
                  <a:srgbClr val="222A35"/>
                </a:solidFill>
                <a:latin typeface="Arial" panose="020B0604020202020204" pitchFamily="34" charset="0"/>
              </a:rPr>
              <a:t>5) Which pair of trousers is Ben’s size, </a:t>
            </a:r>
            <a:endParaRPr lang="en-US" altLang="zh-CN" sz="3200" dirty="0">
              <a:solidFill>
                <a:srgbClr val="222A35"/>
              </a:solidFill>
              <a:latin typeface="Arial" panose="020B0604020202020204" pitchFamily="34" charset="0"/>
            </a:endParaRPr>
          </a:p>
          <a:p>
            <a:pPr marL="0" marR="0" lvl="0" indent="0" defTabSz="914400">
              <a:lnSpc>
                <a:spcPct val="150000"/>
              </a:lnSpc>
              <a:spcAft>
                <a:spcPct val="0"/>
              </a:spcAft>
            </a:pPr>
            <a:r>
              <a:rPr lang="en-US" altLang="zh-CN" sz="3200" spc="0" dirty="0">
                <a:solidFill>
                  <a:srgbClr val="222A35"/>
                </a:solidFill>
                <a:latin typeface="Arial" panose="020B0604020202020204" pitchFamily="34" charset="0"/>
              </a:rPr>
              <a:t>     the white one or the brown one?</a:t>
            </a:r>
            <a:endParaRPr lang="zh-CN" altLang="zh-CN" sz="3200" dirty="0">
              <a:solidFill>
                <a:srgbClr val="222A35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图片 12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67400" y="3098800"/>
            <a:ext cx="3276600" cy="245745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30722" name="文本占位符 2"/>
          <p:cNvSpPr txBox="1"/>
          <p:nvPr/>
        </p:nvSpPr>
        <p:spPr bwMode="auto">
          <a:xfrm>
            <a:off x="539750" y="901700"/>
            <a:ext cx="475297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marR="0" lvl="0" indent="-342900" defTabSz="914400"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3200" spc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Listen and answer</a:t>
            </a:r>
            <a:endParaRPr lang="zh-CN" altLang="en-US" sz="320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0723" name="标题 2"/>
          <p:cNvSpPr>
            <a:spLocks noGrp="1"/>
          </p:cNvSpPr>
          <p:nvPr>
            <p:ph type="title"/>
          </p:nvPr>
        </p:nvSpPr>
        <p:spPr>
          <a:xfrm>
            <a:off x="419100" y="188913"/>
            <a:ext cx="8291513" cy="700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defPPr/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/>
              <a:t>&gt;&gt;Practice</a:t>
            </a:r>
            <a:endParaRPr lang="zh-CN" altLang="en-US" sz="2400" i="1"/>
          </a:p>
        </p:txBody>
      </p:sp>
      <p:cxnSp>
        <p:nvCxnSpPr>
          <p:cNvPr id="30724" name="直接连接符 11"/>
          <p:cNvCxnSpPr/>
          <p:nvPr/>
        </p:nvCxnSpPr>
        <p:spPr>
          <a:xfrm>
            <a:off x="611188" y="1484313"/>
            <a:ext cx="3313112" cy="0"/>
          </a:xfrm>
          <a:prstGeom prst="line">
            <a:avLst/>
          </a:prstGeom>
          <a:ln w="38100">
            <a:solidFill>
              <a:srgbClr val="3399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25" name="矩形 2"/>
          <p:cNvSpPr/>
          <p:nvPr/>
        </p:nvSpPr>
        <p:spPr>
          <a:xfrm>
            <a:off x="755650" y="1773238"/>
            <a:ext cx="7632700" cy="3784600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514350" marR="0" lvl="0" indent="-514350" defTabSz="914400">
              <a:lnSpc>
                <a:spcPct val="150000"/>
              </a:lnSpc>
              <a:spcAft>
                <a:spcPct val="0"/>
              </a:spcAft>
              <a:buAutoNum type="arabicParenR"/>
            </a:pPr>
            <a:r>
              <a:rPr lang="en-US" altLang="zh-CN" sz="3200" spc="0">
                <a:solidFill>
                  <a:srgbClr val="222A35"/>
                </a:solidFill>
                <a:latin typeface="Arial" panose="020B0604020202020204" pitchFamily="34" charset="0"/>
              </a:rPr>
              <a:t>Where are Kitty, Ben and Mrs Li?</a:t>
            </a:r>
            <a:endParaRPr lang="en-US" altLang="zh-CN" sz="3200">
              <a:solidFill>
                <a:srgbClr val="222A35"/>
              </a:solidFill>
              <a:latin typeface="Arial" panose="020B0604020202020204" pitchFamily="34" charset="0"/>
            </a:endParaRPr>
          </a:p>
          <a:p>
            <a:pPr marL="0" marR="0" lvl="0" indent="0" defTabSz="914400">
              <a:lnSpc>
                <a:spcPct val="150000"/>
              </a:lnSpc>
              <a:spcAft>
                <a:spcPct val="0"/>
              </a:spcAft>
            </a:pPr>
            <a:endParaRPr lang="en-US" altLang="zh-CN" sz="3200">
              <a:solidFill>
                <a:srgbClr val="222A35"/>
              </a:solidFill>
              <a:latin typeface="Arial" panose="020B0604020202020204" pitchFamily="34" charset="0"/>
            </a:endParaRPr>
          </a:p>
          <a:p>
            <a:pPr marL="0" marR="0" lvl="0" indent="0" defTabSz="914400">
              <a:lnSpc>
                <a:spcPct val="150000"/>
              </a:lnSpc>
              <a:spcAft>
                <a:spcPct val="0"/>
              </a:spcAft>
            </a:pPr>
            <a:r>
              <a:rPr lang="en-US" altLang="zh-CN" sz="3200" spc="0">
                <a:solidFill>
                  <a:srgbClr val="222A35"/>
                </a:solidFill>
                <a:latin typeface="Arial" panose="020B0604020202020204" pitchFamily="34" charset="0"/>
              </a:rPr>
              <a:t>2) What does Kitty want to buy</a:t>
            </a:r>
            <a:endParaRPr lang="en-US" altLang="zh-CN" sz="3200">
              <a:solidFill>
                <a:srgbClr val="222A35"/>
              </a:solidFill>
              <a:latin typeface="Arial" panose="020B0604020202020204" pitchFamily="34" charset="0"/>
            </a:endParaRPr>
          </a:p>
          <a:p>
            <a:pPr marL="0" marR="0" lvl="0" indent="0" defTabSz="914400">
              <a:lnSpc>
                <a:spcPct val="150000"/>
              </a:lnSpc>
              <a:spcAft>
                <a:spcPct val="0"/>
              </a:spcAft>
            </a:pPr>
            <a:endParaRPr lang="en-US" altLang="zh-CN" sz="3200">
              <a:solidFill>
                <a:srgbClr val="222A35"/>
              </a:solidFill>
              <a:latin typeface="Arial" panose="020B0604020202020204" pitchFamily="34" charset="0"/>
            </a:endParaRPr>
          </a:p>
          <a:p>
            <a:pPr marL="0" marR="0" lvl="0" indent="0" defTabSz="914400">
              <a:lnSpc>
                <a:spcPct val="150000"/>
              </a:lnSpc>
              <a:spcAft>
                <a:spcPct val="0"/>
              </a:spcAft>
            </a:pPr>
            <a:r>
              <a:rPr lang="en-US" altLang="zh-CN" sz="3200" spc="0">
                <a:solidFill>
                  <a:srgbClr val="222A35"/>
                </a:solidFill>
                <a:latin typeface="Arial" panose="020B0604020202020204" pitchFamily="34" charset="0"/>
              </a:rPr>
              <a:t>3) What does Ben want to buy? </a:t>
            </a:r>
            <a:endParaRPr lang="zh-CN" altLang="zh-CN" sz="3200">
              <a:solidFill>
                <a:srgbClr val="222A35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26" name="矩形 5"/>
          <p:cNvSpPr/>
          <p:nvPr/>
        </p:nvSpPr>
        <p:spPr>
          <a:xfrm>
            <a:off x="1331913" y="2636838"/>
            <a:ext cx="6102350" cy="584200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defTabSz="914400"/>
            <a:r>
              <a:rPr lang="en-US" altLang="zh-CN" sz="3200" spc="0" dirty="0">
                <a:solidFill>
                  <a:srgbClr val="FF0000"/>
                </a:solidFill>
                <a:latin typeface="Arial" panose="020B0604020202020204" pitchFamily="34" charset="0"/>
              </a:rPr>
              <a:t>They are at a clothes shop.</a:t>
            </a:r>
            <a:endParaRPr lang="zh-CN" altLang="en-US" sz="18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27" name="矩形 9"/>
          <p:cNvSpPr/>
          <p:nvPr/>
        </p:nvSpPr>
        <p:spPr>
          <a:xfrm>
            <a:off x="1331913" y="4108450"/>
            <a:ext cx="6102350" cy="584200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defTabSz="914400"/>
            <a:r>
              <a:rPr lang="en-US" altLang="zh-CN" sz="3200" spc="0">
                <a:solidFill>
                  <a:srgbClr val="FF0000"/>
                </a:solidFill>
                <a:latin typeface="Arial" panose="020B0604020202020204" pitchFamily="34" charset="0"/>
              </a:rPr>
              <a:t>She wants to buy a dress.</a:t>
            </a:r>
            <a:endParaRPr lang="zh-CN" altLang="en-US" sz="18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28" name="矩形 10"/>
          <p:cNvSpPr/>
          <p:nvPr/>
        </p:nvSpPr>
        <p:spPr>
          <a:xfrm>
            <a:off x="1331913" y="5618163"/>
            <a:ext cx="7632700" cy="584200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defTabSz="914400"/>
            <a:r>
              <a:rPr lang="en-US" altLang="zh-CN" sz="3200" spc="0">
                <a:solidFill>
                  <a:srgbClr val="FF0000"/>
                </a:solidFill>
                <a:latin typeface="Arial" panose="020B0604020202020204" pitchFamily="34" charset="0"/>
              </a:rPr>
              <a:t>He wants to buy a pair of trousers.</a:t>
            </a:r>
            <a:endParaRPr lang="zh-CN" altLang="en-US" sz="18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 fill="hold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 fill="hold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6" grpId="0"/>
      <p:bldP spid="30727" grpId="0"/>
      <p:bldP spid="3072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图片 7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02375" y="4940300"/>
            <a:ext cx="2855913" cy="2143125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32770" name="文本占位符 2"/>
          <p:cNvSpPr txBox="1"/>
          <p:nvPr/>
        </p:nvSpPr>
        <p:spPr bwMode="auto">
          <a:xfrm>
            <a:off x="539750" y="901700"/>
            <a:ext cx="475297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marR="0" lvl="0" indent="-342900" defTabSz="914400"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3200" spc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Listen and answer</a:t>
            </a:r>
            <a:endParaRPr lang="zh-CN" altLang="en-US" sz="320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2771" name="标题 2"/>
          <p:cNvSpPr>
            <a:spLocks noGrp="1"/>
          </p:cNvSpPr>
          <p:nvPr>
            <p:ph type="title"/>
          </p:nvPr>
        </p:nvSpPr>
        <p:spPr>
          <a:xfrm>
            <a:off x="419100" y="188913"/>
            <a:ext cx="8291513" cy="700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defPPr/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/>
              <a:t>&gt;&gt;Practice</a:t>
            </a:r>
            <a:endParaRPr lang="zh-CN" altLang="en-US" sz="2400" i="1"/>
          </a:p>
        </p:txBody>
      </p:sp>
      <p:cxnSp>
        <p:nvCxnSpPr>
          <p:cNvPr id="32772" name="直接连接符 11"/>
          <p:cNvCxnSpPr/>
          <p:nvPr/>
        </p:nvCxnSpPr>
        <p:spPr>
          <a:xfrm>
            <a:off x="611188" y="1484313"/>
            <a:ext cx="3313112" cy="0"/>
          </a:xfrm>
          <a:prstGeom prst="line">
            <a:avLst/>
          </a:prstGeom>
          <a:ln w="38100">
            <a:solidFill>
              <a:srgbClr val="3399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773" name="矩形 2"/>
          <p:cNvSpPr/>
          <p:nvPr/>
        </p:nvSpPr>
        <p:spPr>
          <a:xfrm>
            <a:off x="755650" y="1658938"/>
            <a:ext cx="7632700" cy="3784600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defTabSz="914400">
              <a:lnSpc>
                <a:spcPct val="150000"/>
              </a:lnSpc>
              <a:spcAft>
                <a:spcPct val="0"/>
              </a:spcAft>
            </a:pPr>
            <a:r>
              <a:rPr lang="en-US" altLang="zh-CN" sz="3200" spc="0">
                <a:solidFill>
                  <a:srgbClr val="222A35"/>
                </a:solidFill>
                <a:latin typeface="Arial" panose="020B0604020202020204" pitchFamily="34" charset="0"/>
              </a:rPr>
              <a:t>4) Which pair of trousers does Ben like, </a:t>
            </a:r>
            <a:endParaRPr lang="en-US" altLang="zh-CN" sz="3200">
              <a:solidFill>
                <a:srgbClr val="222A35"/>
              </a:solidFill>
              <a:latin typeface="Arial" panose="020B0604020202020204" pitchFamily="34" charset="0"/>
            </a:endParaRPr>
          </a:p>
          <a:p>
            <a:pPr marL="0" marR="0" lvl="0" indent="0" defTabSz="914400">
              <a:lnSpc>
                <a:spcPct val="150000"/>
              </a:lnSpc>
              <a:spcAft>
                <a:spcPct val="0"/>
              </a:spcAft>
            </a:pPr>
            <a:r>
              <a:rPr lang="en-US" altLang="zh-CN" sz="3200" spc="0">
                <a:solidFill>
                  <a:srgbClr val="222A35"/>
                </a:solidFill>
                <a:latin typeface="Arial" panose="020B0604020202020204" pitchFamily="34" charset="0"/>
              </a:rPr>
              <a:t>     the white one or the brown one? </a:t>
            </a:r>
            <a:endParaRPr lang="zh-CN" altLang="zh-CN" sz="3200">
              <a:solidFill>
                <a:srgbClr val="222A35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defTabSz="914400">
              <a:lnSpc>
                <a:spcPct val="150000"/>
              </a:lnSpc>
              <a:spcAft>
                <a:spcPct val="0"/>
              </a:spcAft>
            </a:pPr>
            <a:endParaRPr lang="en-US" altLang="zh-CN" sz="3200">
              <a:solidFill>
                <a:srgbClr val="222A35"/>
              </a:solidFill>
              <a:latin typeface="Arial" panose="020B0604020202020204" pitchFamily="34" charset="0"/>
            </a:endParaRPr>
          </a:p>
          <a:p>
            <a:pPr marL="0" marR="0" lvl="0" indent="0" defTabSz="914400">
              <a:lnSpc>
                <a:spcPct val="150000"/>
              </a:lnSpc>
              <a:spcAft>
                <a:spcPct val="0"/>
              </a:spcAft>
            </a:pPr>
            <a:r>
              <a:rPr lang="en-US" altLang="zh-CN" sz="3200" spc="0">
                <a:solidFill>
                  <a:srgbClr val="222A35"/>
                </a:solidFill>
                <a:latin typeface="Arial" panose="020B0604020202020204" pitchFamily="34" charset="0"/>
              </a:rPr>
              <a:t>5) Which pair of trousers is Ben’s size, </a:t>
            </a:r>
            <a:endParaRPr lang="en-US" altLang="zh-CN" sz="3200">
              <a:solidFill>
                <a:srgbClr val="222A35"/>
              </a:solidFill>
              <a:latin typeface="Arial" panose="020B0604020202020204" pitchFamily="34" charset="0"/>
            </a:endParaRPr>
          </a:p>
          <a:p>
            <a:pPr marL="0" marR="0" lvl="0" indent="0" defTabSz="914400">
              <a:lnSpc>
                <a:spcPct val="150000"/>
              </a:lnSpc>
              <a:spcAft>
                <a:spcPct val="0"/>
              </a:spcAft>
            </a:pPr>
            <a:r>
              <a:rPr lang="en-US" altLang="zh-CN" sz="3200" spc="0">
                <a:solidFill>
                  <a:srgbClr val="222A35"/>
                </a:solidFill>
                <a:latin typeface="Arial" panose="020B0604020202020204" pitchFamily="34" charset="0"/>
              </a:rPr>
              <a:t>     the white one or the brown one?</a:t>
            </a:r>
            <a:endParaRPr lang="zh-CN" altLang="zh-CN" sz="3200">
              <a:solidFill>
                <a:srgbClr val="222A35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74" name="矩形 5"/>
          <p:cNvSpPr/>
          <p:nvPr/>
        </p:nvSpPr>
        <p:spPr>
          <a:xfrm>
            <a:off x="1303338" y="3259138"/>
            <a:ext cx="6102350" cy="584200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defTabSz="914400"/>
            <a:r>
              <a:rPr lang="en-US" altLang="zh-CN" sz="3200" spc="0">
                <a:solidFill>
                  <a:srgbClr val="FF0000"/>
                </a:solidFill>
                <a:latin typeface="Arial" panose="020B0604020202020204" pitchFamily="34" charset="0"/>
              </a:rPr>
              <a:t>He likes the brown one.</a:t>
            </a:r>
            <a:endParaRPr lang="zh-CN" altLang="en-US" sz="18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75" name="矩形 10"/>
          <p:cNvSpPr/>
          <p:nvPr/>
        </p:nvSpPr>
        <p:spPr>
          <a:xfrm>
            <a:off x="1331913" y="5589588"/>
            <a:ext cx="7632700" cy="584200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defTabSz="914400"/>
            <a:r>
              <a:rPr lang="en-US" altLang="zh-CN" sz="3200" spc="0">
                <a:solidFill>
                  <a:srgbClr val="FF0000"/>
                </a:solidFill>
                <a:latin typeface="Arial" panose="020B0604020202020204" pitchFamily="34" charset="0"/>
              </a:rPr>
              <a:t>The brown one is Ben’s size.</a:t>
            </a:r>
            <a:endParaRPr lang="zh-CN" altLang="en-US" sz="18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 fill="hold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4" grpId="0"/>
      <p:bldP spid="3277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图片 1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9100" y="1209675"/>
            <a:ext cx="4859338" cy="364490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34818" name="文本占位符 2"/>
          <p:cNvSpPr txBox="1"/>
          <p:nvPr/>
        </p:nvSpPr>
        <p:spPr bwMode="auto">
          <a:xfrm>
            <a:off x="539750" y="901700"/>
            <a:ext cx="2160588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marR="0" lvl="0" indent="-342900" defTabSz="914400"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3200" spc="0" dirty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Let’s learn</a:t>
            </a:r>
            <a:endParaRPr lang="zh-CN" altLang="en-US" sz="3200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4819" name="标题 2"/>
          <p:cNvSpPr>
            <a:spLocks noGrp="1"/>
          </p:cNvSpPr>
          <p:nvPr>
            <p:ph type="title"/>
          </p:nvPr>
        </p:nvSpPr>
        <p:spPr>
          <a:xfrm>
            <a:off x="419100" y="188913"/>
            <a:ext cx="8291513" cy="700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defPPr/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/>
              <a:t>&gt;&gt;Practice</a:t>
            </a:r>
            <a:endParaRPr lang="zh-CN" altLang="en-US" sz="2400" i="1"/>
          </a:p>
        </p:txBody>
      </p:sp>
      <p:cxnSp>
        <p:nvCxnSpPr>
          <p:cNvPr id="34820" name="直接连接符 11"/>
          <p:cNvCxnSpPr/>
          <p:nvPr/>
        </p:nvCxnSpPr>
        <p:spPr>
          <a:xfrm>
            <a:off x="611188" y="1484313"/>
            <a:ext cx="1944687" cy="0"/>
          </a:xfrm>
          <a:prstGeom prst="line">
            <a:avLst/>
          </a:prstGeom>
          <a:ln w="38100">
            <a:solidFill>
              <a:srgbClr val="3399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821" name="组合 7"/>
          <p:cNvGrpSpPr/>
          <p:nvPr/>
        </p:nvGrpSpPr>
        <p:grpSpPr>
          <a:xfrm>
            <a:off x="3816350" y="1484313"/>
            <a:ext cx="3643313" cy="977900"/>
            <a:chOff x="4139952" y="1606748"/>
            <a:chExt cx="3643287" cy="977218"/>
          </a:xfrm>
        </p:grpSpPr>
        <p:sp>
          <p:nvSpPr>
            <p:cNvPr id="34822" name="矩形 6"/>
            <p:cNvSpPr/>
            <p:nvPr/>
          </p:nvSpPr>
          <p:spPr>
            <a:xfrm>
              <a:off x="4543174" y="1771733"/>
              <a:ext cx="3240065" cy="647248"/>
            </a:xfrm>
            <a:prstGeom prst="rect">
              <a:avLst/>
            </a:prstGeom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defTabSz="914400"/>
              <a:r>
                <a:rPr lang="en-US" altLang="zh-CN" sz="3600" spc="0" dirty="0">
                  <a:solidFill>
                    <a:srgbClr val="000000"/>
                  </a:solidFill>
                  <a:latin typeface="Arial" panose="020B0604020202020204" pitchFamily="34" charset="0"/>
                </a:rPr>
                <a:t>It’s your size.</a:t>
              </a:r>
              <a:endParaRPr lang="zh-CN" altLang="en-US" sz="36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4823" name="圆角矩形标注 2"/>
            <p:cNvSpPr/>
            <p:nvPr/>
          </p:nvSpPr>
          <p:spPr>
            <a:xfrm>
              <a:off x="4139952" y="1606748"/>
              <a:ext cx="3528988" cy="977218"/>
            </a:xfrm>
            <a:prstGeom prst="wedgeRoundRectCallout">
              <a:avLst>
                <a:gd name="adj1" fmla="val -52458"/>
                <a:gd name="adj2" fmla="val 67259"/>
                <a:gd name="adj3" fmla="val 16667"/>
              </a:avLst>
            </a:prstGeom>
            <a:noFill/>
            <a:ln w="12700">
              <a:solidFill>
                <a:srgbClr val="0000FF"/>
              </a:solidFill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defTabSz="914400"/>
              <a:endParaRPr lang="zh-CN" altLang="en-US" sz="1800">
                <a:solidFill>
                  <a:srgbClr val="FFFFFF"/>
                </a:solidFill>
                <a:ea typeface="黑体" panose="02010609060101010101" pitchFamily="49" charset="-122"/>
              </a:endParaRPr>
            </a:p>
          </p:txBody>
        </p:sp>
      </p:grpSp>
      <p:sp>
        <p:nvSpPr>
          <p:cNvPr id="34824" name="波形 5"/>
          <p:cNvSpPr/>
          <p:nvPr/>
        </p:nvSpPr>
        <p:spPr>
          <a:xfrm>
            <a:off x="3421063" y="4581525"/>
            <a:ext cx="4967287" cy="1727200"/>
          </a:xfrm>
          <a:prstGeom prst="wave">
            <a:avLst>
              <a:gd name="adj1" fmla="val 12500"/>
              <a:gd name="adj2" fmla="val 0"/>
            </a:avLst>
          </a:prstGeom>
          <a:solidFill>
            <a:srgbClr val="E2F0D9"/>
          </a:solidFill>
          <a:ln w="12700">
            <a:noFill/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defTabSz="914400">
              <a:lnSpc>
                <a:spcPct val="150000"/>
              </a:lnSpc>
            </a:pPr>
            <a:r>
              <a:rPr lang="zh-CN" altLang="en-US" sz="3200" b="1" spc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意为：这是你的尺寸。</a:t>
            </a:r>
            <a:endParaRPr lang="en-US" altLang="zh-CN" sz="32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0" algn="ctr" defTabSz="914400">
              <a:lnSpc>
                <a:spcPct val="150000"/>
              </a:lnSpc>
            </a:pPr>
            <a:r>
              <a:rPr lang="zh-CN" altLang="en-US" sz="3200" b="1" spc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通常用于买衣服时。</a:t>
            </a:r>
            <a:endParaRPr lang="zh-CN" altLang="en-US" sz="32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文本占位符 2"/>
          <p:cNvSpPr txBox="1"/>
          <p:nvPr/>
        </p:nvSpPr>
        <p:spPr bwMode="auto">
          <a:xfrm>
            <a:off x="539750" y="901700"/>
            <a:ext cx="475297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marR="0" lvl="0" indent="-342900" defTabSz="914400"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3200" spc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Let’s learn</a:t>
            </a:r>
            <a:endParaRPr lang="zh-CN" altLang="en-US" sz="320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6866" name="标题 2"/>
          <p:cNvSpPr>
            <a:spLocks noGrp="1"/>
          </p:cNvSpPr>
          <p:nvPr>
            <p:ph type="title"/>
          </p:nvPr>
        </p:nvSpPr>
        <p:spPr>
          <a:xfrm>
            <a:off x="419100" y="188913"/>
            <a:ext cx="8291513" cy="700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defPPr/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/>
              <a:t>&gt;&gt;Practice</a:t>
            </a:r>
            <a:endParaRPr lang="zh-CN" altLang="en-US" sz="2400" i="1"/>
          </a:p>
        </p:txBody>
      </p:sp>
      <p:cxnSp>
        <p:nvCxnSpPr>
          <p:cNvPr id="36867" name="直接连接符 11"/>
          <p:cNvCxnSpPr/>
          <p:nvPr/>
        </p:nvCxnSpPr>
        <p:spPr>
          <a:xfrm>
            <a:off x="611188" y="1484313"/>
            <a:ext cx="1944687" cy="0"/>
          </a:xfrm>
          <a:prstGeom prst="line">
            <a:avLst/>
          </a:prstGeom>
          <a:ln w="38100">
            <a:solidFill>
              <a:srgbClr val="3399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6868" name="Picture 10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32300" y="1703388"/>
            <a:ext cx="4278313" cy="3089275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36869" name="矩形 13"/>
          <p:cNvSpPr/>
          <p:nvPr/>
        </p:nvSpPr>
        <p:spPr>
          <a:xfrm>
            <a:off x="1160463" y="2651125"/>
            <a:ext cx="3240087" cy="1063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4800" b="1" dirty="0">
                <a:solidFill>
                  <a:srgbClr val="FF0000"/>
                </a:solidFill>
                <a:latin typeface="Arial" panose="020B0604020202020204" pitchFamily="34" charset="0"/>
              </a:rPr>
              <a:t>try on </a:t>
            </a:r>
            <a:endParaRPr lang="en-US" altLang="zh-CN" sz="4800" b="1" dirty="0">
              <a:solidFill>
                <a:srgbClr val="FF0000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36870" name="矩形 14"/>
          <p:cNvSpPr/>
          <p:nvPr/>
        </p:nvSpPr>
        <p:spPr>
          <a:xfrm>
            <a:off x="1474788" y="4591050"/>
            <a:ext cx="6481763" cy="10160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She is </a:t>
            </a: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try</a:t>
            </a: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ing </a:t>
            </a: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on</a:t>
            </a: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the dress. </a:t>
            </a:r>
            <a:endParaRPr kumimoji="0" lang="en-US" altLang="zh-CN" sz="40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36871" name="try…on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3"/>
          <a:stretch>
            <a:fillRect/>
          </a:stretch>
        </p:blipFill>
        <p:spPr>
          <a:xfrm>
            <a:off x="3282950" y="3044825"/>
            <a:ext cx="609600" cy="609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 fill="hold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" fill="hold"/>
                                        <p:tgtEl>
                                          <p:spTgt spid="3687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 fill="hold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871"/>
                </p:tgtEl>
              </p:cMediaNode>
            </p:audio>
          </p:childTnLst>
        </p:cTn>
      </p:par>
    </p:tnLst>
    <p:bldLst>
      <p:bldP spid="36869" grpId="0"/>
      <p:bldP spid="36870" grpId="0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basetag"/>
  <p:tag name="KSO_WM_TEMPLATE_INDEX" val="20164540"/>
</p:tagLst>
</file>

<file path=ppt/tags/tag10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11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12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13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14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15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16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17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18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19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2.xml><?xml version="1.0" encoding="utf-8"?>
<p:tagLst xmlns:p="http://schemas.openxmlformats.org/presentationml/2006/main">
  <p:tag name="KSO_WM_TAG_VERSION" val="1.0"/>
  <p:tag name="KSO_WM_TEMPLATE_CATEGORY" val="basetag"/>
  <p:tag name="KSO_WM_TEMPLATE_INDEX" val="20164540"/>
</p:tagLst>
</file>

<file path=ppt/tags/tag20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21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22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e15afeee-b5a5-4ed9-aaf2-4de431f99028"/>
  <p:tag name="COMMONDATA" val="eyJoZGlkIjoiNTEwZDYwYjA4ODUyYzA2MmI0M2EzZjhhMWY0NWI4YWEifQ==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TEMPLATE_CATEGORY" val="basetag"/>
  <p:tag name="KSO_WM_TEMPLATE_INDEX" val="20163744"/>
  <p:tag name="KSO_WM_TEMPLATE_THUMBS_INDEX" val="1、6、7、8、10、13、17、19、21、23、24、26、30、35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TEMPLATE_CATEGORY" val="basetag"/>
  <p:tag name="KSO_WM_TEMPLATE_INDEX" val="20163744"/>
  <p:tag name="KSO_WM_TEMPLATE_THUMBS_INDEX" val="1、6、7、8、10、13、17、19、21、23、24、26、30、35"/>
</p:tagLst>
</file>

<file path=ppt/tags/tag5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6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7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8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9.xml><?xml version="1.0" encoding="utf-8"?>
<p:tagLst xmlns:p="http://schemas.openxmlformats.org/presentationml/2006/main">
  <p:tag name="KSO_WM_TEMPLATE_CATEGORY" val="basetag"/>
  <p:tag name="KSO_WM_TEMPLATE_INDEX" val="20164540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2172</Words>
  <Application>WPS 演示</Application>
  <PresentationFormat>全屏显示(4:3)</PresentationFormat>
  <Paragraphs>171</Paragraphs>
  <Slides>17</Slides>
  <Notes>17</Notes>
  <HiddenSlides>0</HiddenSlides>
  <MMClips>9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9" baseType="lpstr">
      <vt:lpstr>Arial</vt:lpstr>
      <vt:lpstr>宋体</vt:lpstr>
      <vt:lpstr>Wingdings</vt:lpstr>
      <vt:lpstr>黑体</vt:lpstr>
      <vt:lpstr>Calibri</vt:lpstr>
      <vt:lpstr>Arial</vt:lpstr>
      <vt:lpstr>Calibri</vt:lpstr>
      <vt:lpstr>微软雅黑</vt:lpstr>
      <vt:lpstr>幼圆</vt:lpstr>
      <vt:lpstr>Arial Black</vt:lpstr>
      <vt:lpstr>Arial Unicode MS</vt:lpstr>
      <vt:lpstr>第一PPT模板网-WWW.1PPT.COM</vt:lpstr>
      <vt:lpstr>Unit8  Buying clothes</vt:lpstr>
      <vt:lpstr>&gt;&gt;Review</vt:lpstr>
      <vt:lpstr>&gt;&gt;Presentation</vt:lpstr>
      <vt:lpstr>&gt;&gt;Presentation</vt:lpstr>
      <vt:lpstr>&gt;&gt;Practice</vt:lpstr>
      <vt:lpstr>&gt;&gt;Practice</vt:lpstr>
      <vt:lpstr>&gt;&gt;Practice</vt:lpstr>
      <vt:lpstr>&gt;&gt;Practice</vt:lpstr>
      <vt:lpstr>&gt;&gt;Practice</vt:lpstr>
      <vt:lpstr>&gt;&gt;Practice</vt:lpstr>
      <vt:lpstr>&gt;&gt;Practice</vt:lpstr>
      <vt:lpstr>&gt;&gt;Practice</vt:lpstr>
      <vt:lpstr>PowerPoint 演示文稿</vt:lpstr>
      <vt:lpstr>&gt;&gt;Practice</vt:lpstr>
      <vt:lpstr>&gt;&gt;Practice</vt:lpstr>
      <vt:lpstr>&gt;&gt;Summary</vt:lpstr>
      <vt:lpstr>&gt;&gt;Homework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cp:lastPrinted>2021-02-08T20:38:00Z</cp:lastPrinted>
  <dcterms:created xsi:type="dcterms:W3CDTF">2021-02-08T20:38:00Z</dcterms:created>
  <dcterms:modified xsi:type="dcterms:W3CDTF">2023-03-01T04:57:29Z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1BAB76AAD3EA4EBB8713485D9FFE13EF</vt:lpwstr>
  </property>
  <property fmtid="{D5CDD505-2E9C-101B-9397-08002B2CF9AE}" pid="7" name="KSOProductBuildVer">
    <vt:lpwstr>2052-11.1.0.13703</vt:lpwstr>
  </property>
</Properties>
</file>