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280" r:id="rId3"/>
    <p:sldId id="289" r:id="rId5"/>
    <p:sldId id="290" r:id="rId6"/>
    <p:sldId id="301" r:id="rId7"/>
    <p:sldId id="310" r:id="rId8"/>
    <p:sldId id="302" r:id="rId9"/>
    <p:sldId id="306" r:id="rId10"/>
    <p:sldId id="307" r:id="rId11"/>
    <p:sldId id="308" r:id="rId12"/>
    <p:sldId id="309" r:id="rId13"/>
    <p:sldId id="311" r:id="rId14"/>
    <p:sldId id="299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B1C5"/>
    <a:srgbClr val="E6FBFE"/>
    <a:srgbClr val="57D2E3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73" autoAdjust="0"/>
    <p:restoredTop sz="86469" autoAdjust="0"/>
  </p:normalViewPr>
  <p:slideViewPr>
    <p:cSldViewPr snapToGrid="0" showGuides="1">
      <p:cViewPr varScale="1">
        <p:scale>
          <a:sx n="116" d="100"/>
          <a:sy n="116" d="100"/>
        </p:scale>
        <p:origin x="-738" y="-96"/>
      </p:cViewPr>
      <p:guideLst>
        <p:guide orient="horz" pos="2170"/>
        <p:guide pos="3832"/>
      </p:guideLst>
    </p:cSldViewPr>
  </p:slideViewPr>
  <p:outlineViewPr>
    <p:cViewPr>
      <p:scale>
        <a:sx n="33" d="100"/>
        <a:sy n="33" d="100"/>
      </p:scale>
      <p:origin x="252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14" cstate="email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上海教育出版社 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2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0" y="1987550"/>
            <a:ext cx="8199033" cy="1349058"/>
            <a:chOff x="1178398" y="2105678"/>
            <a:chExt cx="3548062" cy="134887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</a:t>
              </a:r>
              <a:r>
                <a:rPr kumimoji="0" lang="en-US" altLang="zh-CN" sz="20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4 Unit </a:t>
              </a:r>
              <a:r>
                <a:rPr lang="en-US" altLang="zh-CN" sz="2000" b="1" noProof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11</a:t>
              </a: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4721"/>
              <a:ext cx="3548062" cy="829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Chin</a:t>
              </a:r>
              <a:r>
                <a:rPr lang="en-US" altLang="zh-CN" sz="4800" b="1" spc="3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ese</a:t>
              </a:r>
              <a:r>
                <a:rPr lang="en-US" altLang="zh-CN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festivals</a:t>
              </a:r>
              <a:endParaRPr kumimoji="0" lang="en-US" altLang="zh-CN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 descr="F:\岳麓版必修一\英语\封面.jpg封面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140700" y="1543685"/>
            <a:ext cx="4051299" cy="531431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11251" y="2085310"/>
            <a:ext cx="9630213" cy="3549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370" y="1007213"/>
            <a:ext cx="2585691" cy="693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48181" y="2017418"/>
            <a:ext cx="10574395" cy="3681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370" y="1007213"/>
            <a:ext cx="2585691" cy="693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617219" y="1918186"/>
            <a:ext cx="11574781" cy="4939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1.Copy </a:t>
            </a:r>
            <a:r>
              <a:rPr lang="en-US" altLang="zh-CN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key words we have learned.</a:t>
            </a:r>
            <a:endParaRPr lang="zh-CN" altLang="zh-CN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2.Do the homework of page 77 and 79.</a:t>
            </a:r>
            <a:endParaRPr lang="zh-CN" altLang="zh-CN" sz="5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3.Read the passage of page 76.</a:t>
            </a:r>
            <a:endParaRPr lang="zh-CN" altLang="zh-CN" sz="5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zh-CN" sz="5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89560" y="1219200"/>
            <a:ext cx="19161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499110" y="1390650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2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3873" y="2702026"/>
            <a:ext cx="111918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 you know any festival</a:t>
            </a:r>
            <a:r>
              <a:rPr lang="zh-CN" altLang="en-U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zh-CN" alt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【素材】Module 4 unit 10 图片 the spring festival（上教版）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034805" y="1926264"/>
            <a:ext cx="5562711" cy="356013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420985" y="2785730"/>
            <a:ext cx="28282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spring festival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6188149" y="1903227"/>
            <a:ext cx="5427330" cy="4070498"/>
            <a:chOff x="5762846" y="1626780"/>
            <a:chExt cx="5427330" cy="4070498"/>
          </a:xfrm>
        </p:grpSpPr>
        <p:pic>
          <p:nvPicPr>
            <p:cNvPr id="7" name="图片 6" descr="【素材】Module 4 unit 10 图片 the Mid-autumn festival（上教版）.jp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762846" y="1626780"/>
              <a:ext cx="5427330" cy="4070498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8910084" y="4976037"/>
              <a:ext cx="2232837" cy="646331"/>
            </a:xfrm>
            <a:prstGeom prst="rect">
              <a:avLst/>
            </a:prstGeom>
            <a:solidFill>
              <a:schemeClr val="accent5">
                <a:lumMod val="10000"/>
              </a:schemeClr>
            </a:solidFill>
          </p:spPr>
          <p:txBody>
            <a:bodyPr wrap="square" rtlCol="0">
              <a:spAutoFit/>
            </a:bodyPr>
            <a:lstStyle/>
            <a:p>
              <a:endParaRPr lang="en-US" altLang="zh-CN" dirty="0" smtClean="0"/>
            </a:p>
            <a:p>
              <a:endParaRPr lang="zh-CN" altLang="en-US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318438" y="3019646"/>
            <a:ext cx="3657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mid-autumn  festival</a:t>
            </a:r>
            <a:endParaRPr lang="zh-CN" alt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【素材】Module 4 unit 10 图片 the double ninth festival（上教版）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28801" y="1500963"/>
            <a:ext cx="8399720" cy="304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47237" y="5209954"/>
            <a:ext cx="57415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double ninth festival</a:t>
            </a:r>
            <a:endParaRPr lang="zh-CN" alt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9219" y="1178763"/>
            <a:ext cx="2495550" cy="680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785190" y="1871329"/>
            <a:ext cx="4529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story of  </a:t>
            </a:r>
            <a:r>
              <a:rPr lang="en-US" altLang="zh-CN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Nian</a:t>
            </a:r>
            <a:endParaRPr lang="zh-CN" alt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10980" y="3112238"/>
            <a:ext cx="3965095" cy="237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5082363" y="2979355"/>
            <a:ext cx="6833191" cy="25545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Nian is a monster.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 lives in the  hills.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  the end ofevery year,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 goes into the village and 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eats people!</a:t>
            </a:r>
            <a:b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kumimoji="0" lang="zh-CN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29" name="Picture 5" descr="C:\Users\ADMINI~1\AppData\Local\Temp\%W@GJ$ACOF(TYDYECOKVDY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5675" y="-685800"/>
            <a:ext cx="190500" cy="142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51274" y="2323809"/>
            <a:ext cx="5146159" cy="3683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9219" y="1178763"/>
            <a:ext cx="2495550" cy="680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73557" y="2623694"/>
            <a:ext cx="5961907" cy="3436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8506047" y="2892056"/>
            <a:ext cx="18075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50865" y="4380614"/>
            <a:ext cx="24029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Escape</a:t>
            </a:r>
            <a:endParaRPr lang="zh-CN" altLang="en-US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9219" y="1178763"/>
            <a:ext cx="3062176" cy="835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85370" y="1007213"/>
            <a:ext cx="2585691" cy="693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5642345" y="1998392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S1: When's the...Festival?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S2: It's in...or...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S1: How's the weather at the...Festival?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S2: It's...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S1: What do you do at the...Festival?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S2: I/We usually...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S1: What do you usually eat at the...Festival?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S2: I/We usually eat...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47603" y="2020187"/>
            <a:ext cx="3025817" cy="209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50409" y="4346270"/>
            <a:ext cx="2898037" cy="1996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408336a1-36fb-4a6c-8551-6cc003e302f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612</Words>
  <Application>WPS 演示</Application>
  <PresentationFormat>自定义</PresentationFormat>
  <Paragraphs>42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Calibri</vt:lpstr>
      <vt:lpstr>Times New Roman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447</cp:revision>
  <dcterms:created xsi:type="dcterms:W3CDTF">2013-07-01T03:05:00Z</dcterms:created>
  <dcterms:modified xsi:type="dcterms:W3CDTF">2023-03-01T05:01:11Z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E0C96DAA8EB54E87B973528B2F9C7771</vt:lpwstr>
  </property>
</Properties>
</file>