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9"/>
  </p:handoutMasterIdLst>
  <p:sldIdLst>
    <p:sldId id="280" r:id="rId3"/>
    <p:sldId id="289" r:id="rId5"/>
    <p:sldId id="290" r:id="rId6"/>
    <p:sldId id="301" r:id="rId7"/>
    <p:sldId id="310" r:id="rId8"/>
    <p:sldId id="312" r:id="rId9"/>
    <p:sldId id="302" r:id="rId10"/>
    <p:sldId id="306" r:id="rId11"/>
    <p:sldId id="313" r:id="rId12"/>
    <p:sldId id="314" r:id="rId13"/>
    <p:sldId id="315" r:id="rId14"/>
    <p:sldId id="316" r:id="rId15"/>
    <p:sldId id="307" r:id="rId16"/>
    <p:sldId id="308" r:id="rId17"/>
    <p:sldId id="299" r:id="rId18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B1C5"/>
    <a:srgbClr val="E6FBFE"/>
    <a:srgbClr val="57D2E3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73" autoAdjust="0"/>
    <p:restoredTop sz="86469" autoAdjust="0"/>
  </p:normalViewPr>
  <p:slideViewPr>
    <p:cSldViewPr snapToGrid="0" showGuides="1">
      <p:cViewPr varScale="1">
        <p:scale>
          <a:sx n="116" d="100"/>
          <a:sy n="116" d="100"/>
        </p:scale>
        <p:origin x="-738" y="-96"/>
      </p:cViewPr>
      <p:guideLst>
        <p:guide orient="horz" pos="2170"/>
        <p:guide pos="3832"/>
      </p:guideLst>
    </p:cSldViewPr>
  </p:slideViewPr>
  <p:outlineViewPr>
    <p:cViewPr>
      <p:scale>
        <a:sx n="33" d="100"/>
        <a:sy n="33" d="100"/>
      </p:scale>
      <p:origin x="252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-3870" y="-90"/>
      </p:cViewPr>
      <p:guideLst>
        <p:guide orient="horz" pos="2880"/>
        <p:guide pos="2160"/>
      </p:guideLst>
    </p:cSldViewPr>
  </p:notes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1.pn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17" cstate="email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上海教育出版社 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 </a:t>
            </a:r>
            <a:r>
              <a:rPr kumimoji="0" lang="zh-CN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8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0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6530" y="1839269"/>
            <a:ext cx="8199033" cy="1760949"/>
            <a:chOff x="1181224" y="1957417"/>
            <a:chExt cx="3548062" cy="1760713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1957417"/>
              <a:ext cx="2497138" cy="661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</a:t>
              </a:r>
              <a:r>
                <a:rPr kumimoji="0" lang="en-US" altLang="zh-CN" sz="28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4 Unit </a:t>
              </a:r>
              <a:r>
                <a:rPr lang="en-US" altLang="zh-CN" sz="2800" b="1" noProof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12</a:t>
              </a:r>
              <a:endPara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81224" y="2888296"/>
              <a:ext cx="3548062" cy="829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The  giant’s  garden</a:t>
              </a:r>
              <a:endParaRPr kumimoji="0" lang="en-US" altLang="zh-CN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图片 2" descr="F:\岳麓版必修一\英语\封面.jpg封面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128000" y="1543685"/>
            <a:ext cx="4063999" cy="531431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81002" y="2580389"/>
            <a:ext cx="4439314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86555" y="2509284"/>
            <a:ext cx="5164969" cy="2982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424223" y="1360966"/>
            <a:ext cx="259434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Unlike</a:t>
            </a:r>
            <a:endParaRPr lang="en-US" altLang="zh-CN" sz="6000" b="1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6000" b="1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420986" y="1318437"/>
            <a:ext cx="172247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endParaRPr lang="en-US" altLang="zh-CN" sz="6000" b="1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6000" b="1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00348" y="1546373"/>
            <a:ext cx="4095750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6570920" y="2009322"/>
            <a:ext cx="4869713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Miss Spring,Miss Summer and Miss Autumn do not visit the  giant.It isalways winter in the giant's garden.</a:t>
            </a:r>
            <a:b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lang="zh-CN" altLang="zh-CN" sz="32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126" name="Picture 6" descr="C:\Users\ADMINI~1\AppData\Local\Temp\%W@GJ$ACOF(TYDYECOKVDY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8875" y="-685800"/>
            <a:ext cx="190500" cy="142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91156" y="2271048"/>
            <a:ext cx="402907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92309" y="2301506"/>
            <a:ext cx="403860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955850" y="5316279"/>
            <a:ext cx="18925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Alone </a:t>
            </a:r>
            <a:endParaRPr lang="zh-CN" altLang="en-US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4177" y="5252484"/>
            <a:ext cx="191386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41829" y="1462640"/>
            <a:ext cx="4343621" cy="4942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708837" y="1819019"/>
            <a:ext cx="596841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giant knocks down the wall around his garden. Miss Spring never</a:t>
            </a:r>
            <a:endParaRPr lang="en-US" altLang="zh-CN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comes late again.</a:t>
            </a:r>
            <a:endParaRPr lang="en-US" altLang="zh-CN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3476" y="2159261"/>
            <a:ext cx="1164504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What  can we </a:t>
            </a:r>
            <a:r>
              <a:rPr lang="en-US" altLang="zh-CN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lern</a:t>
            </a:r>
            <a:r>
              <a:rPr lang="en-US" altLang="zh-CN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from the story?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617219" y="1918186"/>
            <a:ext cx="11574781" cy="3693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Copy the key words we have learned.</a:t>
            </a:r>
            <a:endParaRPr lang="zh-CN" altLang="zh-CN" sz="5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2.Read the passage from page 80 .</a:t>
            </a:r>
            <a:endParaRPr lang="zh-CN" altLang="zh-CN" sz="5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zh-CN" sz="5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89560" y="1219200"/>
            <a:ext cx="19161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499110" y="1390650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2"/>
            <a:ext cx="20939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Warm-up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5496" y="3179986"/>
            <a:ext cx="105886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Do you know any season</a:t>
            </a:r>
            <a:r>
              <a:rPr lang="zh-CN" altLang="en-US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zh-CN" alt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357190" y="3211033"/>
            <a:ext cx="2828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Spring 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 descr="【素材】Module 4 unit 12 图片 spring（上教版）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275368" y="2287772"/>
            <a:ext cx="4876800" cy="3048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318438" y="3019646"/>
            <a:ext cx="365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Summer</a:t>
            </a:r>
            <a:endParaRPr lang="zh-CN" alt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 descr="【素材】Module 4 unit 12 图片 summer（上教版）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491126" y="2266507"/>
            <a:ext cx="508000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41581" y="3104707"/>
            <a:ext cx="57415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Autumn </a:t>
            </a:r>
            <a:endParaRPr lang="zh-CN" alt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 descr="【素材】Module 4 unit 12 图片 autumn（上教版）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79945" y="2202712"/>
            <a:ext cx="4876800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【素材】Module 4 unit 12 图片 winter（上教版）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17257" y="2351568"/>
            <a:ext cx="5955732" cy="334748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016408" y="3253563"/>
            <a:ext cx="185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endParaRPr lang="zh-CN" alt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9219" y="1178763"/>
            <a:ext cx="2495550" cy="680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167963" y="1701209"/>
            <a:ext cx="4529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giant’s garden</a:t>
            </a:r>
            <a:endParaRPr lang="zh-CN" alt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4997303" y="3416963"/>
            <a:ext cx="6833191" cy="20621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eaLnBrk="1" hangingPunct="1"/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giant lives in a big house with a beautiful garden. Children like to</a:t>
            </a:r>
            <a:endParaRPr lang="en-US" altLang="zh-CN" sz="32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eaLnBrk="1" hangingPunct="1"/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 in the garden. They have a lot of fun there.</a:t>
            </a:r>
            <a:endParaRPr lang="en-US" altLang="zh-CN" sz="32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29" name="Picture 5" descr="C:\Users\ADMINI~1\AppData\Local\Temp\%W@GJ$ACOF(TYDYECOKVDY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5675" y="-685800"/>
            <a:ext cx="190500" cy="142875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7021" y="2479047"/>
            <a:ext cx="3295650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9219" y="1178763"/>
            <a:ext cx="2495550" cy="680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5406" y="2062384"/>
            <a:ext cx="7577692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1229518" y="5668558"/>
            <a:ext cx="99389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giant finds the children in his garden. He is very angry</a:t>
            </a:r>
            <a:r>
              <a:rPr lang="en-US" altLang="zh-CN" dirty="0" smtClean="0"/>
              <a:t>.</a:t>
            </a:r>
            <a:endParaRPr lang="en-US" altLang="zh-CN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288658" y="1538398"/>
            <a:ext cx="766341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531089" y="5136377"/>
            <a:ext cx="90802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giant builds a tall wall around his garden. Now the children cannot play in his garden.</a:t>
            </a:r>
            <a:endParaRPr lang="en-US" altLang="zh-CN" sz="32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bd706ea8-f03a-4908-9cd3-cdaa557e88e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712</Words>
  <Application>WPS 演示</Application>
  <PresentationFormat>自定义</PresentationFormat>
  <Paragraphs>50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Calibri</vt:lpstr>
      <vt:lpstr>Times New Roman</vt:lpstr>
      <vt:lpstr>Arial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453</cp:revision>
  <dcterms:created xsi:type="dcterms:W3CDTF">2013-07-01T03:05:00Z</dcterms:created>
  <dcterms:modified xsi:type="dcterms:W3CDTF">2023-03-01T05:02:10Z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633BD66F03B1435A9BADED235EAA8E35</vt:lpwstr>
  </property>
</Properties>
</file>