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80" r:id="rId3"/>
    <p:sldId id="277" r:id="rId5"/>
    <p:sldId id="333" r:id="rId6"/>
    <p:sldId id="334" r:id="rId7"/>
    <p:sldId id="336" r:id="rId8"/>
    <p:sldId id="335" r:id="rId9"/>
    <p:sldId id="337" r:id="rId10"/>
    <p:sldId id="338" r:id="rId11"/>
    <p:sldId id="339" r:id="rId12"/>
    <p:sldId id="340" r:id="rId13"/>
    <p:sldId id="341" r:id="rId14"/>
    <p:sldId id="347" r:id="rId15"/>
    <p:sldId id="352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53" r:id="rId24"/>
    <p:sldId id="268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6BB2D-7E59-40E7-89FC-1C6B93D6B4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24E47-CC64-451A-87DD-4AFFD3BDCF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0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85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61565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组合 8"/>
          <p:cNvGrpSpPr/>
          <p:nvPr/>
        </p:nvGrpSpPr>
        <p:grpSpPr>
          <a:xfrm>
            <a:off x="1144111" y="1987550"/>
            <a:ext cx="5701665" cy="1669455"/>
            <a:chOff x="101596" y="2105678"/>
            <a:chExt cx="5701665" cy="1670140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1015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Module 1 Unit 2 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01596" y="2852109"/>
              <a:ext cx="5701665" cy="923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</a:t>
              </a:r>
              <a:r>
                <a:rPr kumimoji="0" lang="en-US" altLang="zh-CN" sz="4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Changes in our lives</a:t>
              </a:r>
              <a:endParaRPr kumimoji="0" lang="en-US" altLang="zh-CN" sz="44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英语上教（三起）六年级下册（2014年新编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50225" y="1536065"/>
            <a:ext cx="4048125" cy="53219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6320" y="2748280"/>
            <a:ext cx="3940810" cy="32429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05230" y="2383155"/>
            <a:ext cx="6320790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Mr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Zhang is a photographer.</a:t>
            </a:r>
            <a:endParaRPr lang="en-US" altLang="zh-CN" sz="28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In the past, he used film to take photos. </a:t>
            </a:r>
            <a:endParaRPr lang="en-US" altLang="zh-CN" sz="28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Now he uses a digital camera. He can see his photos right away.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0" y="2938145"/>
            <a:ext cx="4205605" cy="341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7090" y="2048510"/>
            <a:ext cx="6958965" cy="276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Mr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Yang is a street cleaner. </a:t>
            </a:r>
            <a:endParaRPr lang="en-US" altLang="zh-CN" sz="28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In the past, he swept the streets with a broom. </a:t>
            </a:r>
            <a:endParaRPr lang="en-US" altLang="zh-CN" sz="28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Now he drives a street sweeper. It can clean the streets in a short time.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1740" y="1268730"/>
            <a:ext cx="25133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Role-play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740" y="2285365"/>
            <a:ext cx="4342765" cy="3256915"/>
          </a:xfrm>
          <a:prstGeom prst="rect">
            <a:avLst/>
          </a:prstGeom>
        </p:spPr>
      </p:pic>
      <p:pic>
        <p:nvPicPr>
          <p:cNvPr id="4" name="图片 3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605" y="2285365"/>
            <a:ext cx="4342765" cy="32569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1740" y="1268730"/>
            <a:ext cx="25133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Role-play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6" name="图片 5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9695" y="2612390"/>
            <a:ext cx="4017010" cy="3149600"/>
          </a:xfrm>
          <a:prstGeom prst="rect">
            <a:avLst/>
          </a:prstGeom>
        </p:spPr>
      </p:pic>
      <p:pic>
        <p:nvPicPr>
          <p:cNvPr id="7" name="图片 6" descr="图片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0345" y="2654935"/>
            <a:ext cx="4137660" cy="310705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675" y="961390"/>
            <a:ext cx="32543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Do a survey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3990" y="1566545"/>
            <a:ext cx="7429500" cy="5093335"/>
          </a:xfrm>
          <a:prstGeom prst="rect">
            <a:avLst/>
          </a:prstGeom>
          <a:ln w="38100" cap="sq">
            <a:solidFill>
              <a:schemeClr val="accent6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5475" y="1107440"/>
            <a:ext cx="40379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Learn</a:t>
            </a:r>
            <a:r>
              <a:rPr lang="zh-CN" altLang="en-US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the sounds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9087" y="2288268"/>
            <a:ext cx="816165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/</a:t>
            </a:r>
            <a:r>
              <a:rPr lang="en-US" altLang="zh-CN" sz="32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əu</a:t>
            </a:r>
            <a:r>
              <a:rPr lang="en-US" altLang="zh-CN" sz="32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/</a:t>
            </a:r>
            <a:endParaRPr kumimoji="0" lang="zh-CN" altLang="en-US" sz="32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r>
              <a:rPr lang="en-US" altLang="zh-CN" sz="32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o, o-e, </a:t>
            </a:r>
            <a:r>
              <a:rPr lang="en-US" altLang="zh-CN" sz="32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ow</a:t>
            </a:r>
            <a:endParaRPr kumimoji="0" lang="zh-CN" altLang="en-US" sz="32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    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/au/</a:t>
            </a:r>
            <a:endParaRPr kumimoji="0" lang="zh-CN" altLang="en-US" sz="32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r>
              <a:rPr lang="en-US" altLang="zh-CN" sz="32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ou</a:t>
            </a:r>
            <a:r>
              <a:rPr lang="en-US" altLang="zh-CN" sz="32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 </a:t>
            </a:r>
            <a:r>
              <a:rPr lang="en-US" altLang="zh-CN" sz="32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ow</a:t>
            </a:r>
            <a:endParaRPr kumimoji="0" lang="zh-CN" altLang="en-US" sz="32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   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9585" y="996315"/>
            <a:ext cx="36207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Listen and circle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7865" y="1711960"/>
            <a:ext cx="6315075" cy="4905375"/>
          </a:xfrm>
          <a:prstGeom prst="rect">
            <a:avLst/>
          </a:prstGeom>
          <a:ln w="38100" cap="sq">
            <a:solidFill>
              <a:schemeClr val="accent6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5180" y="1209040"/>
            <a:ext cx="31857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Try to read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9980" y="2103120"/>
            <a:ext cx="1344295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/</a:t>
            </a:r>
            <a:r>
              <a:rPr lang="en-US" altLang="zh-CN" sz="32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əu</a:t>
            </a:r>
            <a:r>
              <a:rPr lang="en-US" altLang="zh-CN" sz="32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/</a:t>
            </a:r>
            <a:endParaRPr lang="en-US" altLang="zh-CN" sz="32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320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told     smoke     row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kumimoji="0" lang="en-US" altLang="zh-CN" sz="32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kumimoji="0" lang="en-US" altLang="zh-CN" sz="32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r>
              <a:rPr lang="en-US" altLang="zh-CN" sz="32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/au/</a:t>
            </a:r>
            <a:endParaRPr lang="en-US" altLang="zh-CN" sz="32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32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house    tower</a:t>
            </a:r>
            <a:endParaRPr kumimoji="0" lang="zh-CN" altLang="en-US" sz="32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kumimoji="0" lang="en-US" altLang="zh-CN" b="1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1380" y="1073150"/>
            <a:ext cx="29222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Read a story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1380" y="2125093"/>
            <a:ext cx="836673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1. Where did Fred and his wife live?</a:t>
            </a:r>
            <a:r>
              <a:rPr lang="en-US" altLang="zh-CN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 They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lived in a small, old house.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2. Who visited them? What did she say?</a:t>
            </a:r>
            <a:r>
              <a:rPr lang="en-US" altLang="zh-CN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 A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fairy. She said she could give Fred three wishes.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17413" name="Picture 6" descr="C:\Users\kxx\Pictures\图库快寻\全国版\课本\6B jpg\P10-10_01_SOE6B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4463" y="3485198"/>
            <a:ext cx="2605087" cy="275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8053" y="1852188"/>
            <a:ext cx="107683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3. What did Fred and his wife wish for?</a:t>
            </a:r>
            <a:endParaRPr lang="en-US" altLang="zh-CN" sz="280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They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did not make a wish.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4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 </a:t>
            </a:r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did the fairy wish them?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 She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wished them a happy life.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19461" name="Picture 6" descr="C:\Users\kxx\Pictures\图库快寻\全国版\课本\6B jpg\P10-10_01_SOE6B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6468" y="3379788"/>
            <a:ext cx="2605087" cy="275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1575" y="1200785"/>
            <a:ext cx="27260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Free-talk</a:t>
            </a:r>
            <a:endParaRPr lang="en-US" altLang="zh-CN" sz="3200" b="1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97630" y="1784350"/>
            <a:ext cx="75736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Talk about the photos.</a:t>
            </a:r>
            <a:endParaRPr kumimoji="0" lang="zh-CN" altLang="en-US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2401570"/>
            <a:ext cx="3533140" cy="3304540"/>
          </a:xfrm>
          <a:prstGeom prst="rect">
            <a:avLst/>
          </a:prstGeom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540" y="2401570"/>
            <a:ext cx="3666490" cy="33331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59685" y="5734685"/>
            <a:ext cx="32289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In the past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97545" y="5792470"/>
            <a:ext cx="2172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Now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0140" y="1328420"/>
            <a:ext cx="40043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Role-play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235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4573" y="1621790"/>
            <a:ext cx="6019800" cy="4676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1740" y="1268730"/>
            <a:ext cx="25133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Homework</a:t>
            </a:r>
            <a:endParaRPr lang="en-US" altLang="zh-CN" sz="3200" b="1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9947" y="2652049"/>
            <a:ext cx="87376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Write all the main occupation and follow the noun sentence 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m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ake </a:t>
            </a:r>
            <a:r>
              <a:rPr lang="zh-CN" altLang="en-US" sz="2800" dirty="0">
                <a:latin typeface="Times New Roman" panose="02020603050405020304" pitchFamily="18" charset="0"/>
              </a:rPr>
              <a:t>a sentence</a:t>
            </a:r>
            <a:r>
              <a:rPr lang="en-US" altLang="zh-CN" sz="2800" dirty="0">
                <a:latin typeface="Times New Roman" panose="02020603050405020304" pitchFamily="18" charset="0"/>
              </a:rPr>
              <a:t>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默写所有的职业名词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并仿照本课重点句型造句子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1885" y="1175385"/>
            <a:ext cx="39185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 and learn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4810" y="2078355"/>
            <a:ext cx="5047615" cy="37903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19950" y="3168015"/>
            <a:ext cx="3467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writer</a:t>
            </a:r>
            <a:endParaRPr lang="en-US" altLang="zh-CN" sz="2800" noProof="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45300" y="2631440"/>
            <a:ext cx="38163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photographer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0045" y="1267460"/>
            <a:ext cx="6599555" cy="48856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6345" y="1781810"/>
            <a:ext cx="4914265" cy="3685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89395" y="2981325"/>
            <a:ext cx="44215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street cleaner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57985" y="2010410"/>
            <a:ext cx="4146550" cy="34061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85610" y="3075305"/>
            <a:ext cx="4234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film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57705" y="1770380"/>
            <a:ext cx="4135120" cy="38284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88480" y="2896235"/>
            <a:ext cx="4438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digital camera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9650" y="1234440"/>
            <a:ext cx="34753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Listen and follow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7970" y="2702560"/>
            <a:ext cx="624459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Ms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Wen is a writer.</a:t>
            </a:r>
            <a:endParaRPr lang="en-US" altLang="zh-CN" sz="28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In the past, she used a pen and paper to write her books. </a:t>
            </a:r>
            <a:endParaRPr lang="en-US" altLang="zh-CN" sz="28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Now she uses a computer.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8055" y="3128645"/>
            <a:ext cx="4342765" cy="32569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115" y="2916555"/>
            <a:ext cx="4342765" cy="32569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17955" y="2461260"/>
            <a:ext cx="6082665" cy="246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Mrs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Hong is a farmer. </a:t>
            </a:r>
            <a:endParaRPr lang="en-US" altLang="zh-CN" sz="28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In the past, she got her crops in by hand. </a:t>
            </a:r>
            <a:endParaRPr lang="en-US" altLang="zh-CN" sz="280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Now she uses a machine.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8f53fe96-3b47-40c7-9314-a2cb24d47d7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1636</Words>
  <Application>WPS 演示</Application>
  <PresentationFormat>自定义</PresentationFormat>
  <Paragraphs>155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408</cp:revision>
  <dcterms:created xsi:type="dcterms:W3CDTF">2013-07-01T03:05:00Z</dcterms:created>
  <dcterms:modified xsi:type="dcterms:W3CDTF">2023-03-01T06:48:14Z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EDE281C4419644F3A26966BE4F3B66DC</vt:lpwstr>
  </property>
</Properties>
</file>