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8" r:id="rId27"/>
    <p:sldId id="359" r:id="rId28"/>
    <p:sldId id="357" r:id="rId29"/>
    <p:sldId id="360" r:id="rId30"/>
    <p:sldId id="361" r:id="rId31"/>
    <p:sldId id="362" r:id="rId32"/>
    <p:sldId id="364" r:id="rId33"/>
    <p:sldId id="365" r:id="rId34"/>
    <p:sldId id="363" r:id="rId35"/>
    <p:sldId id="366" r:id="rId36"/>
    <p:sldId id="347" r:id="rId37"/>
    <p:sldId id="268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59380" y="2361565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143953" y="1987550"/>
            <a:ext cx="6120130" cy="1454150"/>
            <a:chOff x="101438" y="2105678"/>
            <a:chExt cx="6120130" cy="145474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101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0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1 Unit 3 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01438" y="2730139"/>
              <a:ext cx="612013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40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Our school in the future</a:t>
              </a:r>
              <a:endParaRPr kumimoji="0" lang="en-US" altLang="zh-CN" sz="40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0175" y="2205990"/>
            <a:ext cx="54610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will/won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’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 </a:t>
            </a:r>
            <a:endParaRPr lang="zh-CN" altLang="en-US" sz="280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be going to/be not going to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5840" y="1256665"/>
            <a:ext cx="5238115" cy="3475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45840" y="5179060"/>
            <a:ext cx="54946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have a picnic              go on a picnic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99310" y="1864995"/>
            <a:ext cx="148577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Where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would you go for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picnic?</a:t>
            </a:r>
            <a:endParaRPr lang="zh-CN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would you take with you for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picnic?</a:t>
            </a:r>
            <a:endParaRPr lang="zh-CN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Who do you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want to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have a picnic with?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4710" y="5256530"/>
            <a:ext cx="50520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grow a plant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5536" y="1646465"/>
            <a:ext cx="4857750" cy="33909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1495" y="1473200"/>
            <a:ext cx="60490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do you need to grow a plant?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0910" y="2768600"/>
            <a:ext cx="2797175" cy="1866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64155" y="5059680"/>
            <a:ext cx="24707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soil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 descr="图片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830" y="2000885"/>
            <a:ext cx="2866390" cy="28568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47585" y="5059680"/>
            <a:ext cx="21380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shovel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9210" y="1183640"/>
            <a:ext cx="3220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write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5822" y="1698302"/>
            <a:ext cx="9243060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On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unny days, I like to have a picnic with my family. We always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brings a lot of food and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go to the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same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park. But in the future, I think picnic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will be different. First, you will get information on the computer.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You will know the best place to have a picnic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 When you get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to the place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, you can choose the food online and the restaurant will send you the food.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Wouldn’t that be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interesting?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595" y="1056005"/>
            <a:ext cx="33991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write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9350" y="1611420"/>
            <a:ext cx="62617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Having a picnic in the future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r>
              <a:rPr lang="zh-CN" altLang="zh-CN" sz="2800" dirty="0">
                <a:sym typeface="+mn-ea"/>
              </a:rPr>
              <a:t>______________________________________________________________________________________________________________________________________________________</a:t>
            </a:r>
            <a:endParaRPr lang="zh-CN" altLang="zh-CN" sz="2800" dirty="0"/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13990" y="4620895"/>
            <a:ext cx="2922905" cy="1908810"/>
          </a:xfrm>
          <a:prstGeom prst="rect">
            <a:avLst/>
          </a:prstGeom>
        </p:spPr>
      </p:pic>
      <p:pic>
        <p:nvPicPr>
          <p:cNvPr id="6" name="图片 5" descr="图片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06285" y="4620895"/>
            <a:ext cx="2844800" cy="196596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4250" y="1252220"/>
            <a:ext cx="28028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Read aloud</a:t>
            </a:r>
            <a:endParaRPr lang="en-US" altLang="zh-CN" sz="3200" b="1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5900" y="2026920"/>
            <a:ext cx="7846060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Students will have a picnic every month.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Students will study online at home.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Students will grow a lot of plants in the garden.</a:t>
            </a:r>
            <a:endParaRPr lang="zh-CN" altLang="en-US" sz="2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Students will not carry any books.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All their books will be on a small computer. </a:t>
            </a:r>
            <a:endParaRPr lang="zh-CN" altLang="en-US" sz="2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will be the head teacher.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187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0760" y="1123950"/>
            <a:ext cx="33312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2050" y="1516380"/>
            <a:ext cx="4907280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Students will ...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Students will not ...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will be </a:t>
            </a:r>
            <a:r>
              <a:rPr lang="zh-CN" altLang="en-US" sz="2800" b="1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... </a:t>
            </a:r>
            <a:endParaRPr lang="zh-CN" altLang="en-US" sz="2800" b="1" dirty="0">
              <a:solidFill>
                <a:schemeClr val="tx1"/>
              </a:solidFill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0" y="3405505"/>
            <a:ext cx="9237980" cy="30537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1545" y="1233170"/>
            <a:ext cx="29476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Guess and say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0375" y="2105025"/>
            <a:ext cx="107518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schools of the future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44065" y="2656205"/>
            <a:ext cx="8225790" cy="39687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0270" y="1260475"/>
            <a:ext cx="32797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4955" y="1967865"/>
            <a:ext cx="49752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My school in the past</a:t>
            </a:r>
            <a:endParaRPr kumimoji="0" lang="zh-CN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3910" y="2921000"/>
            <a:ext cx="519684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 the past, </a:t>
            </a: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our</a:t>
            </a:r>
            <a:r>
              <a:rPr lang="zh-CN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school was</a:t>
            </a: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There was/were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There wasn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’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t/weren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’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tudents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0750" y="3091180"/>
            <a:ext cx="3441065" cy="30003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5180" y="1047115"/>
            <a:ext cx="2905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3305" y="1840230"/>
            <a:ext cx="58185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In the future, schools will be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different</a:t>
            </a:r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.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75915" y="2579370"/>
            <a:ext cx="7453630" cy="39166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22980" y="1301750"/>
            <a:ext cx="10904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Where will schools be?</a:t>
            </a:r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8570" y="2686685"/>
            <a:ext cx="967486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They will be under the sea, on high mountains and even in space.</a:t>
            </a:r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1270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-228449">
            <a:off x="1323340" y="4169410"/>
            <a:ext cx="2147888" cy="162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34928" y="3974465"/>
            <a:ext cx="2149475" cy="156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64447">
            <a:off x="8640128" y="4131945"/>
            <a:ext cx="2066925" cy="169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22980" y="1387475"/>
            <a:ext cx="58616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How do you find books now?</a:t>
            </a:r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57450" y="2606040"/>
            <a:ext cx="4511675" cy="297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561070" y="2606040"/>
            <a:ext cx="1343025" cy="2976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8255" y="2444115"/>
            <a:ext cx="6950710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will you find books in the future?</a:t>
            </a: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Robots will help us find books in the library.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72141" y="2084070"/>
            <a:ext cx="3154672" cy="3135553"/>
          </a:xfrm>
          <a:prstGeom prst="ellipse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200" y="1141095"/>
            <a:ext cx="37909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Discuss and share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2540" y="2078355"/>
            <a:ext cx="49663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else can robots do?</a:t>
            </a: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29699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02983" y="3193733"/>
            <a:ext cx="3206750" cy="213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97780" y="3193733"/>
            <a:ext cx="2668588" cy="213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92160" y="3331845"/>
            <a:ext cx="3176588" cy="206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3723" y="2436541"/>
            <a:ext cx="3522685" cy="3667468"/>
          </a:xfrm>
          <a:prstGeom prst="ellipse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49800" y="2793365"/>
            <a:ext cx="70186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Robots will help us find books in the library.</a:t>
            </a:r>
            <a:endParaRPr lang="zh-CN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They will also do other things in schools.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6485" y="1232535"/>
            <a:ext cx="28454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aloud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9765" y="1137920"/>
            <a:ext cx="4259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complete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0415" y="2086610"/>
            <a:ext cx="92767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We use _____ in our lessons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now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.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In the future, w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e will use _________ in all our lessons.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3797" name="Picture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9708" y="3851593"/>
            <a:ext cx="2898775" cy="283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49745" y="4044950"/>
            <a:ext cx="3114675" cy="2333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9520" y="1285875"/>
            <a:ext cx="29133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97530" y="2146935"/>
            <a:ext cx="7206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will you do with computers in the future?</a:t>
            </a: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35555" y="2793365"/>
            <a:ext cx="8075295" cy="38677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115" y="1473200"/>
            <a:ext cx="65938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will teachers be like in the future?</a:t>
            </a:r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4343" name="Picture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52323" y="2897505"/>
            <a:ext cx="3895725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79750" y="2521585"/>
            <a:ext cx="43275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They will be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...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8230" y="1259840"/>
            <a:ext cx="3211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Class debate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2270" y="2052320"/>
            <a:ext cx="74631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R</a:t>
            </a:r>
            <a:r>
              <a:rPr lang="zh-CN" altLang="zh-CN" sz="24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ules:</a:t>
            </a: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1. Choose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Group A or Group B.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0" marR="0" lvl="0" indent="0" algn="l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Computers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will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replace teachers in schools.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0" marR="0" lvl="0" indent="0" algn="l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 B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Computers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will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not replace teachers in schools.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0" marR="0" lvl="0" indent="0" algn="l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2. Present your ideas one by one.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0" marR="0" lvl="0" indent="0" algn="l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3. Each one can present for 1 minute.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6375" y="1370330"/>
            <a:ext cx="49580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</a:t>
            </a:r>
            <a:r>
              <a:rPr lang="zh-CN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My school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now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2245" y="2188845"/>
            <a:ext cx="581025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Now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, my school 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zh-CN" sz="28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There 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s/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are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2245" y="3610610"/>
            <a:ext cx="6160135" cy="29387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4520" y="1078230"/>
            <a:ext cx="3526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and write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7840" y="1936115"/>
            <a:ext cx="110236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sym typeface="+mn-ea"/>
              </a:rPr>
              <a:t>In the future, schools will be different.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78635" y="2505818"/>
            <a:ext cx="8862060" cy="41821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27651" name="Picture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21" b="11327"/>
          <a:stretch>
            <a:fillRect/>
          </a:stretch>
        </p:blipFill>
        <p:spPr>
          <a:xfrm>
            <a:off x="447040" y="932180"/>
            <a:ext cx="4797425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980" y="1840411"/>
            <a:ext cx="5934075" cy="4600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158240"/>
            <a:ext cx="3058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think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2535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0640" y="2325370"/>
            <a:ext cx="3163570" cy="3362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868545" y="2819400"/>
            <a:ext cx="63900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Last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week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,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flew a kite in the park.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fly a kite in the park every week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end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Next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week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,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will fly a kite in the park.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980" y="1840230"/>
            <a:ext cx="62617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2800" dirty="0"/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510" y="1061720"/>
            <a:ext cx="3058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Look and say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86255" y="1668145"/>
            <a:ext cx="9396730" cy="49453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4970" y="2656840"/>
            <a:ext cx="76930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Complete the letter and </a:t>
            </a:r>
            <a:r>
              <a:rPr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read it aloud</a:t>
            </a:r>
            <a:r>
              <a:rPr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dirty="0">
              <a:solidFill>
                <a:srgbClr val="0D0D0D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lang="zh-CN" altLang="en-US" sz="2800" dirty="0">
              <a:solidFill>
                <a:srgbClr val="0D0D0D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zh-CN" altLang="en-US" sz="28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把这封信完成并大声读出来。</a:t>
            </a:r>
            <a:endParaRPr lang="zh-CN" altLang="en-US" sz="2800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endParaRPr lang="zh-CN" altLang="en-US" sz="2800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6355" y="1447800"/>
            <a:ext cx="42932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30795" y="2573020"/>
            <a:ext cx="3244850" cy="3168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7090" y="2674620"/>
            <a:ext cx="61677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did Ms Guo ask the children to do?</a:t>
            </a:r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5850" y="1294130"/>
            <a:ext cx="41408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answer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63110" y="1974215"/>
            <a:ext cx="3521075" cy="31381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81855" y="5545455"/>
            <a:ext cx="54267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’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 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time box?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8755" y="1379855"/>
            <a:ext cx="70624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</a:t>
            </a: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would you like to put into a time box</a:t>
            </a:r>
            <a:r>
              <a:rPr lang="zh-CN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?</a:t>
            </a:r>
            <a:endParaRPr lang="zh-CN" altLang="zh-CN" sz="2800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4" y="2707277"/>
            <a:ext cx="4276725" cy="2819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32069" y="2912217"/>
            <a:ext cx="3179428" cy="272302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960" y="2117725"/>
            <a:ext cx="3759200" cy="3463290"/>
          </a:xfrm>
          <a:prstGeom prst="rect">
            <a:avLst/>
          </a:prstGeom>
        </p:spPr>
      </p:pic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5" y="2185670"/>
            <a:ext cx="3435985" cy="33280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2945" y="1183640"/>
            <a:ext cx="36118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Look and learn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4955" y="1916430"/>
            <a:ext cx="48215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imple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uture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ense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1790" y="2946400"/>
            <a:ext cx="58356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will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be going to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7780" y="2869565"/>
            <a:ext cx="45834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will not/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won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’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be not going to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2035" y="1328420"/>
            <a:ext cx="58445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imple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uture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ense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0500" y="2205990"/>
            <a:ext cx="71729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tomorrow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next Monday/week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 the future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in the future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this evening/Sunday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...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2ddb874-003c-4f56-905b-8cad90cc7b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3512</Words>
  <Application>WPS 演示</Application>
  <PresentationFormat>自定义</PresentationFormat>
  <Paragraphs>312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2023-03-01T06:49:03Z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170A874AB585475883C251678BA2E591</vt:lpwstr>
  </property>
</Properties>
</file>