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280" r:id="rId3"/>
    <p:sldId id="277" r:id="rId5"/>
    <p:sldId id="333" r:id="rId6"/>
    <p:sldId id="334" r:id="rId7"/>
    <p:sldId id="336" r:id="rId8"/>
    <p:sldId id="335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32" r:id="rId21"/>
    <p:sldId id="352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9" r:id="rId33"/>
    <p:sldId id="351" r:id="rId34"/>
    <p:sldId id="268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6BB2D-7E59-40E7-89FC-1C6B93D6B4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24E47-CC64-451A-87DD-4AFFD3BDCF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0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85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组合 8"/>
          <p:cNvGrpSpPr/>
          <p:nvPr/>
        </p:nvGrpSpPr>
        <p:grpSpPr>
          <a:xfrm>
            <a:off x="1442472" y="1972095"/>
            <a:ext cx="5701665" cy="1877056"/>
            <a:chOff x="399957" y="2090218"/>
            <a:chExt cx="5701665" cy="187782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580155" y="2090218"/>
              <a:ext cx="3341274" cy="662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8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Module 2 Unit 4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399957" y="2859594"/>
              <a:ext cx="5701665" cy="1108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6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Art</a:t>
              </a:r>
              <a:endParaRPr kumimoji="0" lang="en-US" altLang="zh-CN" sz="66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英语上教（三起）六年级下册（2014年新编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50225" y="1536065"/>
            <a:ext cx="4048125" cy="53219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2995" y="1106805"/>
            <a:ext cx="36633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Ask and answer</a:t>
            </a:r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5100" y="2342515"/>
            <a:ext cx="5520690" cy="2522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spcBef>
                <a:spcPct val="5000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Where are you going this weekend/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0" lvl="0" indent="0">
              <a:spcBef>
                <a:spcPct val="5000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next month …?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marL="0" lvl="0" indent="0">
              <a:spcBef>
                <a:spcPct val="50000"/>
              </a:spcBef>
              <a:buNone/>
            </a:pP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I’m going to …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66310" y="2820035"/>
            <a:ext cx="6287770" cy="36595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0580" y="1149350"/>
            <a:ext cx="52304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Think and change</a:t>
            </a:r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401445" y="1950085"/>
            <a:ext cx="909828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1. We will go to Beijing this summer holiday.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   We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are going to Beijing this summer holiday.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2. They are going to the park next Sunday.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   They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will go to the park next Sunday.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1420" y="3874135"/>
            <a:ext cx="4452620" cy="284924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0270" y="1098550"/>
            <a:ext cx="41065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Listen and answer</a:t>
            </a:r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pic>
        <p:nvPicPr>
          <p:cNvPr id="3" name="图片 2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3280" y="1871980"/>
            <a:ext cx="6038215" cy="27901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96160" y="5067935"/>
            <a:ext cx="8978265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spcBef>
                <a:spcPct val="5000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1. Which painting does Kitty like? Why?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marL="0" lvl="0" indent="0">
              <a:spcBef>
                <a:spcPct val="50000"/>
              </a:spcBef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She likes the one on the left because she likes the colours.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81425" y="1024890"/>
            <a:ext cx="4629150" cy="25165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96160" y="3952240"/>
            <a:ext cx="79654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2. What do you know about the paintings on the left?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The painting on the left is an oil painting.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It’s colourful.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599295" y="3446145"/>
            <a:ext cx="1363345" cy="2556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35405" y="2163445"/>
            <a:ext cx="909637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spcBef>
                <a:spcPct val="50000"/>
              </a:spcBef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3. What do you know about the painting on the right?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marL="0" lvl="0" indent="0">
              <a:spcBef>
                <a:spcPct val="50000"/>
              </a:spcBef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    It’s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 Chinese ink painting. It’s usually in black and white.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0" lvl="0" indent="0">
              <a:spcBef>
                <a:spcPct val="50000"/>
              </a:spcBef>
              <a:buNone/>
            </a:pP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2271" y="2174966"/>
            <a:ext cx="842518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spcBef>
                <a:spcPct val="50000"/>
              </a:spcBef>
              <a:buNone/>
            </a:pPr>
            <a:r>
              <a:rPr lang="en-US" altLang="zh-CN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4. Which painting does Joe like? Why?</a:t>
            </a:r>
            <a:endParaRPr lang="en-US" altLang="zh-CN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0" lvl="0" indent="0">
              <a:spcBef>
                <a:spcPct val="50000"/>
              </a:spcBef>
              <a:buNone/>
            </a:pPr>
            <a:r>
              <a:rPr lang="en-US" altLang="zh-CN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    He 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likes the one on the right because he likes horses.</a:t>
            </a:r>
            <a:endParaRPr lang="en-US" altLang="zh-CN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0" lvl="0" indent="0">
              <a:spcBef>
                <a:spcPct val="50000"/>
              </a:spcBef>
              <a:buNone/>
            </a:pPr>
            <a:endParaRPr lang="en-US" altLang="zh-CN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4935" y="1395095"/>
            <a:ext cx="6881495" cy="32073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84805" y="4974590"/>
            <a:ext cx="84423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on the left                                  on the right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8525" y="1251585"/>
            <a:ext cx="42259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Ask and answer</a:t>
            </a:r>
            <a:endParaRPr lang="zh-CN" altLang="en-US" sz="32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pic>
        <p:nvPicPr>
          <p:cNvPr id="3" name="图片 2" descr="图片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80995" y="1805940"/>
            <a:ext cx="2379980" cy="2764790"/>
          </a:xfrm>
          <a:prstGeom prst="rect">
            <a:avLst/>
          </a:prstGeom>
        </p:spPr>
      </p:pic>
      <p:pic>
        <p:nvPicPr>
          <p:cNvPr id="4" name="图片 3" descr="图片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89165" y="2190750"/>
            <a:ext cx="1753870" cy="19951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26815" y="4570730"/>
            <a:ext cx="685800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Look. Which bear do you like? Why?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 like the one … because …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5435" y="1602105"/>
            <a:ext cx="3723640" cy="2272030"/>
          </a:xfrm>
          <a:prstGeom prst="rect">
            <a:avLst/>
          </a:prstGeom>
        </p:spPr>
      </p:pic>
      <p:pic>
        <p:nvPicPr>
          <p:cNvPr id="3" name="图片 2" descr="图片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050" y="1679575"/>
            <a:ext cx="3990340" cy="2194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85770" y="4293235"/>
            <a:ext cx="75565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Which story do you like? Why?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 like the one … because …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07870" y="1642110"/>
            <a:ext cx="3310255" cy="2329180"/>
          </a:xfrm>
          <a:prstGeom prst="rect">
            <a:avLst/>
          </a:prstGeom>
        </p:spPr>
      </p:pic>
      <p:pic>
        <p:nvPicPr>
          <p:cNvPr id="3" name="图片 2" descr="图片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96405" y="1646555"/>
            <a:ext cx="3251200" cy="23247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35020" y="4352925"/>
            <a:ext cx="583565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Which house do you like? Why?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 like the one … because …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9650" y="1217930"/>
            <a:ext cx="42170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Think and say</a:t>
            </a:r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7010" y="2128520"/>
            <a:ext cx="738632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                         subjects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Chinese           Art        PE       Science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English          Music      Maths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020" y="4352925"/>
            <a:ext cx="583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9015" y="1303020"/>
            <a:ext cx="30245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Look and say</a:t>
            </a:r>
            <a:endParaRPr lang="zh-CN" altLang="en-US" sz="32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96160" y="1820545"/>
            <a:ext cx="8092440" cy="34855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61790" y="5093335"/>
            <a:ext cx="571627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What kind of paintings are they?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How do you know?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020" y="4352925"/>
            <a:ext cx="583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7105" y="1132205"/>
            <a:ext cx="3083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Ask and answer</a:t>
            </a:r>
            <a:endParaRPr lang="zh-CN" altLang="en-US" sz="32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46705" y="1802130"/>
            <a:ext cx="7052945" cy="32537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00170" y="5055870"/>
            <a:ext cx="65430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Which painting do you like? Why?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Can you draw well?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020" y="4352925"/>
            <a:ext cx="583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1235075"/>
            <a:ext cx="33724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Look and guess</a:t>
            </a:r>
            <a:endParaRPr lang="zh-CN" altLang="en-US" sz="32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1" cstate="email"/>
          <a:srcRect t="3839"/>
          <a:stretch>
            <a:fillRect/>
          </a:stretch>
        </p:blipFill>
        <p:spPr>
          <a:xfrm>
            <a:off x="4385945" y="1234758"/>
            <a:ext cx="3556000" cy="2566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139440" y="3994785"/>
            <a:ext cx="6696075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What was Little Leo doing?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He was showing his picture to his friends. What did his friends think of his picture?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They thought it was wonderful.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020" y="4352925"/>
            <a:ext cx="583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5490" y="1235075"/>
            <a:ext cx="40722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Read and answer</a:t>
            </a:r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2376" y="2326190"/>
            <a:ext cx="1347724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What did the teacher ask Little Leo to draw?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The teacher asked him to draw an egg.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Did Little 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Leo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it was difficult?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No. He thought it was easy.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020" y="4352925"/>
            <a:ext cx="583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960" y="1082675"/>
            <a:ext cx="38417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Look and learn</a:t>
            </a:r>
            <a:endParaRPr lang="zh-CN" altLang="en-US" sz="32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62910" y="1994535"/>
            <a:ext cx="1071499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happy                      unhappy 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usual                        unusual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healthy                     unhealthy 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lucky                        unlucky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020" y="4352925"/>
            <a:ext cx="583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2662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" y="1232535"/>
            <a:ext cx="4953000" cy="104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5871" y="2143125"/>
            <a:ext cx="8293948" cy="2209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9962" y="4352804"/>
            <a:ext cx="9076618" cy="2124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020" y="4352925"/>
            <a:ext cx="583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49378" y="1998236"/>
            <a:ext cx="8220697" cy="3307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020" y="4352925"/>
            <a:ext cx="583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7105" y="1141095"/>
            <a:ext cx="33305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Read a story</a:t>
            </a:r>
            <a:endParaRPr lang="zh-CN" altLang="en-US" sz="32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80815" y="1875155"/>
            <a:ext cx="3919538" cy="25384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482850" y="4932045"/>
            <a:ext cx="834136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Little Leo worked very hard and became a great artist.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020" y="4352925"/>
            <a:ext cx="583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0580" y="1303020"/>
            <a:ext cx="40379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Think and discuss</a:t>
            </a:r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6770" y="2379345"/>
            <a:ext cx="10538460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1. If you were Little Leo, would you listen to the teacher and draw an egg again and again? 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2. Does your teacher ask you to do something boring again and again?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3. What do you learn from the story?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020" y="4361180"/>
            <a:ext cx="583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5020" y="2349596"/>
            <a:ext cx="78803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Perseverance leads to success!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有恒心就能成功！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1070" y="1251585"/>
            <a:ext cx="4813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Look and guess</a:t>
            </a:r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38270" y="1972945"/>
            <a:ext cx="4572635" cy="31045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70505" y="5436870"/>
            <a:ext cx="781050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The students are going to an art museum tomorrow.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2315" y="4361180"/>
            <a:ext cx="583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0270" y="1217930"/>
            <a:ext cx="3228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Retell the story</a:t>
            </a:r>
            <a:endParaRPr lang="zh-CN" altLang="en-US" sz="32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pic>
        <p:nvPicPr>
          <p:cNvPr id="36871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22445" y="1333647"/>
            <a:ext cx="4057650" cy="885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13050" y="2491740"/>
            <a:ext cx="7076440" cy="405638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3745" y="1251585"/>
            <a:ext cx="4046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Homework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8150" y="2686050"/>
            <a:ext cx="62357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Master the sentence patterns in this class.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掌握本节课多学的句型。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7235" y="1226185"/>
            <a:ext cx="47790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Ask and answer</a:t>
            </a:r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  <a:p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935" y="1737995"/>
            <a:ext cx="4963795" cy="3089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30600" y="5179695"/>
            <a:ext cx="8263890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What can we see in an art museum?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                     art museum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5995" y="1218565"/>
            <a:ext cx="5807075" cy="3924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06190" y="5554345"/>
            <a:ext cx="65252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sculpture                    painting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3615" y="1226185"/>
            <a:ext cx="4924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Comic Sans MS" panose="030F0702030302020204" pitchFamily="66" charset="0"/>
                <a:sym typeface="+mn-ea"/>
              </a:rPr>
              <a:t>Read aloud</a:t>
            </a:r>
            <a:endParaRPr lang="zh-CN" altLang="en-US" sz="32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Comic Sans MS" panose="030F0702030302020204" pitchFamily="66" charset="0"/>
              <a:sym typeface="+mn-ea"/>
            </a:endParaRPr>
          </a:p>
        </p:txBody>
      </p:sp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1990" y="1638300"/>
            <a:ext cx="6020435" cy="31045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49880" y="5111115"/>
            <a:ext cx="77101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students are going to an art museum tomorrow. Miss Wang is telling them about some paintings.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855" y="920115"/>
            <a:ext cx="6371590" cy="3582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84855" y="4744085"/>
            <a:ext cx="697674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Browns __________ the park this Sunday.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                   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                                     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are going to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27375" y="1102995"/>
            <a:ext cx="6267450" cy="3549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40940" y="5019675"/>
            <a:ext cx="8518525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spcBef>
                <a:spcPct val="5000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Chens __________________ this summer holiday.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marL="0" lvl="0" indent="0">
              <a:spcBef>
                <a:spcPct val="5000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                                           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are going to the beach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2425" y="4787265"/>
            <a:ext cx="78549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         My mum _______________ tomorrow.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is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going to the 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gym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137" y="1271451"/>
            <a:ext cx="5419725" cy="32004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1a144a71-4543-4cb5-aab0-9d6422131a0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3406</Words>
  <Application>WPS 演示</Application>
  <PresentationFormat>自定义</PresentationFormat>
  <Paragraphs>258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Comic Sans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412</cp:revision>
  <dcterms:created xsi:type="dcterms:W3CDTF">2013-07-01T03:05:00Z</dcterms:created>
  <dcterms:modified xsi:type="dcterms:W3CDTF">2023-03-01T06:49:51Z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B29C4ED41715406E875A3C04B8A6EF01</vt:lpwstr>
  </property>
</Properties>
</file>