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7" r:id="rId26"/>
    <p:sldId id="358" r:id="rId27"/>
    <p:sldId id="359" r:id="rId28"/>
    <p:sldId id="360" r:id="rId29"/>
    <p:sldId id="361" r:id="rId30"/>
    <p:sldId id="362" r:id="rId31"/>
    <p:sldId id="344" r:id="rId32"/>
    <p:sldId id="268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34615" y="2361565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143953" y="1949457"/>
            <a:ext cx="5701665" cy="1492242"/>
            <a:chOff x="101438" y="2067570"/>
            <a:chExt cx="5701665" cy="149285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406893" y="2067570"/>
              <a:ext cx="3090754" cy="58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4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2 Unit6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01438" y="2730139"/>
              <a:ext cx="5701665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PE lessons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5050" y="1234440"/>
            <a:ext cx="36118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Listen and follow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050" y="2197735"/>
            <a:ext cx="9473565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We have two PE lessons at school every week.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My friends and I like PE lessons very much.</a:t>
            </a:r>
            <a:endParaRPr kumimoji="0" lang="zh-CN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We run long races and short races.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The races are exciting.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We all want to win.</a:t>
            </a:r>
            <a:endParaRPr kumimoji="0" lang="zh-CN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1475" y="3671570"/>
            <a:ext cx="4217670" cy="282067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1936115"/>
            <a:ext cx="154876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We do the long jump and the high jump.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Jill is good at the high jump.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Joe is good at the long jump.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/>
          </a:p>
        </p:txBody>
      </p:sp>
      <p:pic>
        <p:nvPicPr>
          <p:cNvPr id="3" name="图片 2" descr="图片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87210" y="2170430"/>
            <a:ext cx="4570730" cy="496125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6520" y="1499235"/>
            <a:ext cx="70885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Sometimes we play ball games.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I like playing football, volley and basketball.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My friends and I like playing sport. 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We have a lot of fun together!</a:t>
            </a:r>
            <a:endParaRPr kumimoji="0" lang="en-US" altLang="zh-CN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12330" y="3275965"/>
            <a:ext cx="3712210" cy="284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325" y="1243330"/>
            <a:ext cx="52819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Ask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1150" y="2560955"/>
            <a:ext cx="12047220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many PE lessons do you have every week?</a:t>
            </a:r>
            <a:endParaRPr lang="en-US" altLang="zh-CN" sz="280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Do you like PE lessons?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do you like doing in PE lessons?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2945" y="1063625"/>
            <a:ext cx="36372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1695" y="1565275"/>
            <a:ext cx="7928610" cy="52063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820" y="1046480"/>
            <a:ext cx="37738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Listen and number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950" y="1754505"/>
            <a:ext cx="4506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Swimming lessons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26005" y="1754505"/>
            <a:ext cx="8237855" cy="49110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1099820"/>
            <a:ext cx="766699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Let’s watch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26765" y="4965065"/>
            <a:ext cx="65170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For swimming lesson, what </a:t>
            </a:r>
            <a:r>
              <a:rPr lang="en-US" altLang="zh-CN" sz="28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 you need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For swimming lesson, what should </a:t>
            </a:r>
            <a:r>
              <a:rPr lang="en-US" altLang="zh-CN" sz="28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you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48735" y="1390650"/>
            <a:ext cx="4638040" cy="3213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640" y="1005205"/>
            <a:ext cx="3901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Read and number</a:t>
            </a:r>
            <a:endParaRPr kumimoji="0" lang="en-US" altLang="zh-CN" sz="28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28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1775" y="1482090"/>
            <a:ext cx="78974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( 3 )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You should wash yourself before you go into the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  swimming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pool.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( 1 )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For a swimming lesson, you need a swimsuit and a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 swimming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cap.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(  5 )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After you get out of the swimming pool, you should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 wash yourself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again.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( 2 ) 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You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also need a pair of swimming goggles, so the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 water does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get not into your eyes.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( 4 ) 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Then </a:t>
            </a:r>
            <a:r>
              <a:rPr lang="en-US" altLang="zh-CN" sz="24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you should do warm-up exercises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      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4990" y="1022350"/>
            <a:ext cx="46767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Complete and watch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31892" y="1714525"/>
            <a:ext cx="6624786" cy="4714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345" y="1141095"/>
            <a:ext cx="46342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Think and act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285" y="1880235"/>
            <a:ext cx="7115810" cy="4698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4070" y="1268730"/>
            <a:ext cx="37223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Free talk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2880" y="2427605"/>
            <a:ext cx="67468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Who likes PE lessons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?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Why?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altLang="zh-CN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like … because …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635" y="1158240"/>
            <a:ext cx="4327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Culture corner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28690" y="1973783"/>
            <a:ext cx="6219403" cy="3049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4306570" y="5230495"/>
            <a:ext cx="67468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 Olympic symbol 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330" y="1047115"/>
            <a:ext cx="41827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Brain storming 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14245" y="1612900"/>
            <a:ext cx="8351520" cy="50387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805" y="1054735"/>
            <a:ext cx="89954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Ask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0680" y="1736725"/>
            <a:ext cx="76587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For swimming lesson, what </a:t>
            </a:r>
            <a:r>
              <a:rPr lang="en-US" altLang="zh-CN" sz="28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 you need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For swimming lesson, what should </a:t>
            </a:r>
            <a:r>
              <a:rPr lang="en-US" altLang="zh-CN" sz="28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you 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do?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4800" y="3051810"/>
            <a:ext cx="9228455" cy="36506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1375410"/>
            <a:ext cx="9085580" cy="52146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0580" y="1149350"/>
            <a:ext cx="42335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 a survey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795" y="2225675"/>
            <a:ext cx="156248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is your </a:t>
            </a:r>
            <a:r>
              <a:rPr lang="en-US" altLang="zh-CN" sz="2800" noProof="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favourite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activity in PE lessons?</a:t>
            </a:r>
            <a:endParaRPr kumimoji="0" lang="en-US" altLang="zh-CN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Ask </a:t>
            </a: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and answer the question with your classrooms.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pPr marR="0">
              <a:lnSpc>
                <a:spcPct val="150000"/>
              </a:lnSpc>
              <a:buNone/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What’s your </a:t>
            </a:r>
            <a:r>
              <a:rPr lang="en-US" altLang="zh-CN" sz="280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favourite</a:t>
            </a: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activity in PE lessons?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R="0">
              <a:lnSpc>
                <a:spcPct val="150000"/>
              </a:lnSpc>
              <a:buNone/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like playing football.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R="0">
              <a:lnSpc>
                <a:spcPct val="150000"/>
              </a:lnSpc>
              <a:buNone/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15367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6255" y="3533140"/>
            <a:ext cx="3108325" cy="3096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5352" y="1101760"/>
            <a:ext cx="7920682" cy="2837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1990090" y="4149090"/>
            <a:ext cx="9337040" cy="1953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There are eight students in my group. Five students like football. All the students like basketball. Two students like volleyball. All the students like swimming</a:t>
            </a:r>
            <a:r>
              <a:rPr lang="en-US" altLang="zh-CN" sz="2800" noProof="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4870" y="1056005"/>
            <a:ext cx="38842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Learn</a:t>
            </a:r>
            <a:r>
              <a:rPr lang="zh-CN" altLang="en-US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 sounds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7890" y="1808480"/>
            <a:ext cx="7992745" cy="49187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1074420"/>
            <a:ext cx="8702675" cy="55772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7055" y="1220470"/>
            <a:ext cx="8789670" cy="55391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2815" y="1285875"/>
            <a:ext cx="3569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Homework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7940" y="2487295"/>
            <a:ext cx="72923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Copy the phrase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Look </a:t>
            </a:r>
            <a:r>
              <a:rPr lang="zh-CN" altLang="en-US" sz="2800" dirty="0">
                <a:latin typeface="Times New Roman" panose="02020603050405020304" pitchFamily="18" charset="0"/>
              </a:rPr>
              <a:t>and 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learn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</a:rPr>
              <a:t>5 times each</a:t>
            </a:r>
            <a:r>
              <a:rPr lang="en-US" altLang="zh-CN" sz="2800" dirty="0">
                <a:latin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抄写“</a:t>
            </a:r>
            <a:r>
              <a:rPr lang="en-US" altLang="zh-CN" sz="2800" dirty="0" err="1">
                <a:latin typeface="Times New Roman" panose="02020603050405020304" pitchFamily="18" charset="0"/>
              </a:rPr>
              <a:t>Look</a:t>
            </a:r>
            <a:r>
              <a:rPr lang="en-US" altLang="zh-CN" sz="2800" dirty="0">
                <a:latin typeface="Times New Roman" panose="02020603050405020304" pitchFamily="18" charset="0"/>
              </a:rPr>
              <a:t> and learn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”词组每个5遍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0515" y="1379855"/>
            <a:ext cx="7479030" cy="247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activities do you usually do in PE lessons?</a:t>
            </a:r>
            <a:endParaRPr lang="en-US" altLang="zh-CN" sz="28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Sometimes we …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8390" y="4041140"/>
            <a:ext cx="2704465" cy="1638300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5" y="3622040"/>
            <a:ext cx="2162175" cy="2057400"/>
          </a:xfrm>
          <a:prstGeom prst="rect">
            <a:avLst/>
          </a:prstGeom>
        </p:spPr>
      </p:pic>
      <p:pic>
        <p:nvPicPr>
          <p:cNvPr id="6" name="图片 5" descr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205" y="3898265"/>
            <a:ext cx="2057400" cy="19240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0" y="1294130"/>
            <a:ext cx="36379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1740" y="1395730"/>
            <a:ext cx="5419090" cy="4066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03520" y="5357495"/>
            <a:ext cx="5017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high jump</a:t>
            </a:r>
            <a:endParaRPr kumimoji="0" lang="zh-CN" altLang="en-US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2160" y="992505"/>
            <a:ext cx="5380990" cy="4037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4760" y="5030470"/>
            <a:ext cx="5955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long jump</a:t>
            </a:r>
            <a:endParaRPr kumimoji="0" lang="zh-CN" altLang="en-US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36925" y="1096645"/>
            <a:ext cx="5790565" cy="41294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38725" y="5226050"/>
            <a:ext cx="4387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long race</a:t>
            </a:r>
            <a:endParaRPr kumimoji="0" lang="zh-CN" altLang="en-US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8390" y="1071245"/>
            <a:ext cx="5104765" cy="3828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77485" y="4899660"/>
            <a:ext cx="43453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short race</a:t>
            </a:r>
            <a:endParaRPr kumimoji="0" lang="zh-CN" altLang="en-US" sz="2800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125" y="1260475"/>
            <a:ext cx="4037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Listen and answer</a:t>
            </a:r>
            <a:endParaRPr lang="en-US" altLang="zh-CN" sz="3200" b="1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4595" y="2188845"/>
            <a:ext cx="7419340" cy="4414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AutoNum type="arabicParenR"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many PE lessons are there every week?</a:t>
            </a:r>
            <a:endParaRPr lang="en-US" altLang="zh-CN" sz="280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AutoNum type="arabicParenR"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do the students do?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AutoNum type="arabicParenR"/>
              <a:defRPr/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What’s Jill good at?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AutoNum type="arabicParenR"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is Joe good at?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AutoNum type="arabicParenR"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 does Peter like?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endParaRPr kumimoji="0" lang="zh-CN" alt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0400" y="1251585"/>
            <a:ext cx="42335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Listen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2250" y="2327910"/>
            <a:ext cx="8817610" cy="338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algn="l" defTabSz="914400" rtl="0" ea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）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How many PE lessons are there every week?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lvl="0" algn="l" rtl="0" eaLnBrk="1" hangingPunct="1">
              <a:lnSpc>
                <a:spcPct val="150000"/>
              </a:lnSpc>
              <a:spcAft>
                <a:spcPct val="0"/>
              </a:spcAf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           There are two.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lang="en-US" altLang="zh-CN" sz="2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）</a:t>
            </a:r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What’s Jill good at?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         She’s good at the high jump.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033ac59-6ddb-486d-a38d-5b2597a0e2d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2762</Words>
  <Application>WPS 演示</Application>
  <PresentationFormat>自定义</PresentationFormat>
  <Paragraphs>209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2023-03-01T06:52:19Z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C267B30E65D448A18E7BA535A4C2BFA6</vt:lpwstr>
  </property>
</Properties>
</file>