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0"/>
  </p:handoutMasterIdLst>
  <p:sldIdLst>
    <p:sldId id="280" r:id="rId3"/>
    <p:sldId id="277" r:id="rId5"/>
    <p:sldId id="333" r:id="rId6"/>
    <p:sldId id="334" r:id="rId7"/>
    <p:sldId id="336" r:id="rId8"/>
    <p:sldId id="335" r:id="rId9"/>
    <p:sldId id="337" r:id="rId10"/>
    <p:sldId id="338" r:id="rId11"/>
    <p:sldId id="339" r:id="rId12"/>
    <p:sldId id="341" r:id="rId13"/>
    <p:sldId id="342" r:id="rId14"/>
    <p:sldId id="343" r:id="rId15"/>
    <p:sldId id="344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  <p:sldId id="361" r:id="rId31"/>
    <p:sldId id="362" r:id="rId32"/>
    <p:sldId id="363" r:id="rId33"/>
    <p:sldId id="364" r:id="rId34"/>
    <p:sldId id="365" r:id="rId35"/>
    <p:sldId id="366" r:id="rId36"/>
    <p:sldId id="367" r:id="rId37"/>
    <p:sldId id="345" r:id="rId38"/>
    <p:sldId id="268" r:id="rId39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594" y="-90"/>
      </p:cViewPr>
      <p:guideLst>
        <p:guide orient="horz" pos="214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46BB2D-7E59-40E7-89FC-1C6B93D6B4B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A24E47-CC64-451A-87DD-4AFFD3BDCF4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组合 1"/>
          <p:cNvGrpSpPr/>
          <p:nvPr userDrawn="1"/>
        </p:nvGrpSpPr>
        <p:grpSpPr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30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28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2"/>
          <p:cNvGrpSpPr/>
          <p:nvPr userDrawn="1"/>
        </p:nvGrpSpPr>
        <p:grpSpPr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085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09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组合 8"/>
          <p:cNvGrpSpPr/>
          <p:nvPr/>
        </p:nvGrpSpPr>
        <p:grpSpPr>
          <a:xfrm>
            <a:off x="1105397" y="2037655"/>
            <a:ext cx="5701665" cy="1683963"/>
            <a:chOff x="62882" y="2155803"/>
            <a:chExt cx="5701665" cy="168465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142870" y="2155803"/>
              <a:ext cx="3541691" cy="738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800" b="1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Module 3 Unit 9</a:t>
              </a:r>
              <a:endPara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62882" y="3010171"/>
              <a:ext cx="5701665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Reusing things</a:t>
              </a:r>
              <a:endParaRPr kumimoji="0" lang="en-US" altLang="zh-CN" sz="4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 descr="英语上教（三起）六年级下册（2014年新编）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50225" y="1536065"/>
            <a:ext cx="4048125" cy="532193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98285" y="3211195"/>
            <a:ext cx="52304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pen holder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 descr="图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6125" y="2367280"/>
            <a:ext cx="3423920" cy="26409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79065" y="1422400"/>
            <a:ext cx="81178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Do you have any other ideas to reuse bottles and cans?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9605" y="2592070"/>
            <a:ext cx="6476365" cy="375221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46880" y="1413510"/>
            <a:ext cx="6483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Others things we can 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43115" y="3415030"/>
            <a:ext cx="39871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paper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6" name="图片 5" descr="图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7325" y="2654300"/>
            <a:ext cx="3277235" cy="3048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2195" y="1166495"/>
            <a:ext cx="4021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latin typeface="Times New Roman" panose="02020603050405020304" pitchFamily="18" charset="0"/>
                <a:sym typeface="+mn-ea"/>
              </a:rPr>
              <a:t>Think and discuss</a:t>
            </a:r>
            <a:endParaRPr lang="en-US" altLang="zh-CN" sz="3200" b="1" noProof="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54400" y="2359660"/>
            <a:ext cx="602361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Why do people reuse things?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Do you reuse anything at home?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What do you reuse at school?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3745" y="1089660"/>
            <a:ext cx="40811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Read and choose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8160" y="2010410"/>
            <a:ext cx="68497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envelope     can     pen holder      vase</a:t>
            </a:r>
            <a:endParaRPr lang="en-US" altLang="zh-CN" sz="2800" dirty="0" smtClean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8640" y="2963545"/>
            <a:ext cx="932815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1. She grabbed a ____ of soda out of the fridge.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2. Before you send a letter, you have to stick the stamp on the _________.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3. Somebody broke the ____ and the flowers were all over the floor.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4. I need a __________ to put my pencils and rulers in.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6600" y="1311275"/>
            <a:ext cx="56400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Think and say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>
              <a:latin typeface="Times New Roman" panose="02020603050405020304" pitchFamily="18" charset="0"/>
            </a:endParaRPr>
          </a:p>
        </p:txBody>
      </p:sp>
      <p:pic>
        <p:nvPicPr>
          <p:cNvPr id="6146" name="Picture 4" descr="http://www.yooyoo360.com/photo/2009-3-12/pic37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23311" y="1311324"/>
            <a:ext cx="4406900" cy="3851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5515610" y="5380355"/>
            <a:ext cx="46513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recycle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1200" y="1141095"/>
            <a:ext cx="58273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Can we recycle these things?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>
              <a:latin typeface="Times New Roman" panose="02020603050405020304" pitchFamily="18" charset="0"/>
            </a:endParaRPr>
          </a:p>
        </p:txBody>
      </p:sp>
      <p:pic>
        <p:nvPicPr>
          <p:cNvPr id="13315" name="Picture 6" descr="http://www.qianhuaweb.com/data/attachement/jpg/site2/20091116/001e901a616c0c6aeafc0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1902460"/>
            <a:ext cx="3390900" cy="250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Picture 18" descr="http://i2.sinaimg.cn/dy/o/2011-01-21/1295574575_NpkCxx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49850" y="2306955"/>
            <a:ext cx="2260600" cy="169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8" descr="http://www.boli100.com/file/upload/201405/15/18-39-31-24-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6070" y="2043430"/>
            <a:ext cx="3076575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Picture 2" descr="http://pic2.66wz.com/0/10/89/72/10897208_99280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2630" y="4552950"/>
            <a:ext cx="3952875" cy="208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10" descr="http://img.51chuli.com/1110/1016/12997521724t3sr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692265" y="4461510"/>
            <a:ext cx="3416300" cy="2085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8495" y="1158240"/>
            <a:ext cx="56654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waste sorting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5362" name="Picture 2" descr="http://img08.hc360.cn/08/busin/175/073/b/08-175073558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442720" y="1704340"/>
            <a:ext cx="9055735" cy="50819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4500" y="1050290"/>
            <a:ext cx="86563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Listen and think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23895" y="1762760"/>
            <a:ext cx="736917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Which one is a plastic bottle?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What happened to the plastic bottle?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85000" name="Picture 8" descr="http://pic25.nipic.com/20121119/4499633_144751824000_2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821430" y="3251200"/>
            <a:ext cx="1619250" cy="357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2" descr="http://g.hiphotos.bdimg.com/album/w%3D2048/sign=5a00f6cd00e9390156028a3e4fd456e7/ca1349540923dd547097e985d009b3de9d82487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5" y="3177540"/>
            <a:ext cx="1295400" cy="35293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0783" y="1027430"/>
            <a:ext cx="101460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A street cleaner found me. He put me into a truck. There were a lot of other bottles in the truck.The truck took us to a factory.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Some people cleaned us and put us into a big machine. We became small pieces.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Finally, they made us into a piece of cloth. Look at your T-shirt. Does it look like a plastic bottle? 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37915" y="3611880"/>
            <a:ext cx="5775325" cy="2894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3925" y="1158875"/>
            <a:ext cx="48475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Read and learn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09570" y="2491105"/>
            <a:ext cx="72840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reuse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 + v.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rewrite      redo    redraw    retell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06700" y="3117215"/>
            <a:ext cx="4259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a  truck</a:t>
            </a:r>
            <a:endParaRPr lang="en-US" altLang="zh-CN" sz="2800" noProof="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90114" name="Picture 2" descr="http://img.diytrade.com/cdimg/1164665/12789775/0/1273718367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75555" y="1780540"/>
            <a:ext cx="5756275" cy="3654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89325" y="2724785"/>
            <a:ext cx="9340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piece</a:t>
            </a:r>
            <a:endParaRPr lang="en-US" altLang="zh-CN" sz="2800" noProof="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8678" name="Picture 10" descr="http://a3.att.hudong.com/35/65/0130000025415512349665727685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6930" y="2194560"/>
            <a:ext cx="3771900" cy="24682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8674" name="Picture 2" descr="http://img1.nz86.com/upload/picture/system/68/0/203777520217066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3245" y="1990725"/>
            <a:ext cx="5294313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730500" y="2952115"/>
            <a:ext cx="39782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cloth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7055" y="1064260"/>
            <a:ext cx="50774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sym typeface="+mn-ea"/>
              </a:rPr>
              <a:t>Retell the story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 dirty="0">
              <a:effectLst/>
              <a:latin typeface="Times New Roman" panose="02020603050405020304" pitchFamily="18" charset="0"/>
            </a:endParaRPr>
          </a:p>
        </p:txBody>
      </p:sp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19480" y="1751330"/>
            <a:ext cx="5334000" cy="4870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6522085" y="1555750"/>
            <a:ext cx="494030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I’m a … A week ago, I was …  Then a woman …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next morning, the woman …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A street cleaner …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truck … Some </a:t>
            </a:r>
            <a:br>
              <a:rPr lang="en-US" altLang="zh-CN" sz="2800" dirty="0">
                <a:latin typeface="Times New Roman" panose="02020603050405020304" pitchFamily="18" charset="0"/>
                <a:sym typeface="+mn-ea"/>
              </a:rPr>
            </a:b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people …  We became …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Finally, …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7735" y="1097280"/>
            <a:ext cx="409829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Do you know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36725" y="1678305"/>
            <a:ext cx="9258300" cy="51339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48435" y="1188720"/>
            <a:ext cx="9295130" cy="55873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1025" y="1129030"/>
            <a:ext cx="41148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Think and discuss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62145" y="1828165"/>
            <a:ext cx="91668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waste pollution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68500" y="2562225"/>
            <a:ext cx="8463915" cy="41236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30345" y="1148080"/>
            <a:ext cx="5759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Save our planet!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9930" y="1796415"/>
            <a:ext cx="881697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Don’t waste food.</a:t>
            </a:r>
            <a:endParaRPr lang="zh-CN" altLang="en-US" sz="240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Flush the toilet with used water.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Don’t buy things from shops when you can make them at home.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Donate old clothes to people in remote places.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Don’t throw old books away.book floating!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Reject disposable tableware.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Drink boiled water instead of bottled water.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…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6910" y="1047115"/>
            <a:ext cx="43364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Read and guess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80515" y="2009775"/>
            <a:ext cx="992441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1  Don’t litter. Put the rubbish in the __________.  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2  The glass was broken into small _______.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3 The old lady needs a piece of ______ to make her daughter a new dress. A ______ took 4 the boxes to the harbour.  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4  A ______ took the boxes to the harbour.  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4215" y="1123315"/>
            <a:ext cx="102743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Think and say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>
              <a:latin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11985" y="2032635"/>
            <a:ext cx="8982075" cy="46335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2195" y="1226185"/>
            <a:ext cx="38252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Talk and share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29735" y="2030095"/>
            <a:ext cx="61760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What can we reuse?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7490" y="3219450"/>
            <a:ext cx="3790315" cy="299021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843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445" y="1129665"/>
            <a:ext cx="391795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83435" y="2205990"/>
            <a:ext cx="908113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These words rhyme</a:t>
            </a:r>
            <a:endParaRPr lang="en-US" altLang="zh-CN" sz="2800" noProof="0" dirty="0"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endParaRPr kumimoji="0" lang="en-US" altLang="zh-CN" sz="2800" i="0" u="none" strike="noStrike" kern="1200" cap="none" normalizeH="0" baseline="0" noProof="0" dirty="0"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string         sing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away          play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Do you know any other rhyming words?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2" name="Picture 2" descr="http://pic29.nipic.com/20130512/11440880_203328274196_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22005" y="2765425"/>
            <a:ext cx="2712720" cy="33343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1510" y="1303020"/>
            <a:ext cx="36633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Think and say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64840" y="2273935"/>
            <a:ext cx="7795260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When you find …, don’t throw it away. 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Use it to make …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12292" name="Picture 5" descr="D:\图库\图库快寻\图库快寻\全国版\课本\6B jpg\P61-61_01_SOE6B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11600" y="3672937"/>
            <a:ext cx="4171950" cy="29606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6110" y="1149350"/>
            <a:ext cx="5349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Can you make new rhymes?</a:t>
            </a:r>
            <a:endParaRPr lang="en-US" altLang="zh-CN" sz="3200" b="1" noProof="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8020" y="2009775"/>
            <a:ext cx="47961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Save some ____________, 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And find ________________.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Use them to _______________, 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And you can ______________! 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46190" y="4505960"/>
            <a:ext cx="5196840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>
              <a:spcBef>
                <a:spcPct val="0"/>
              </a:spcBef>
              <a:buNone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When you find ____________, 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Don’t ________________.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Use it to _______________, 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Then __________________!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26634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0840" y="4598988"/>
            <a:ext cx="1868488" cy="1404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2" name="Picture 2" descr="http://sogoupic.bjcnc.scs.sohucs.com/850838004138047595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29660" y="4615498"/>
            <a:ext cx="2346325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3" name="Picture 2" descr="http://wk.impress.sinaimg.cn/maxwidth.600/sto.kan.weibo.com/4ffb648dcd393ac231f649fc12e86a4e.jpg?width=500&amp;height=323"/>
          <p:cNvPicPr>
            <a:picLocks noChangeAspect="1"/>
          </p:cNvPicPr>
          <p:nvPr/>
        </p:nvPicPr>
        <p:blipFill>
          <a:blip r:embed="rId3" cstate="email">
            <a:lum contrast="14000"/>
          </a:blip>
          <a:stretch>
            <a:fillRect/>
          </a:stretch>
        </p:blipFill>
        <p:spPr>
          <a:xfrm>
            <a:off x="7549515" y="996315"/>
            <a:ext cx="2057400" cy="1328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Picture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402763" y="2325053"/>
            <a:ext cx="2068512" cy="1173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5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0200" y="3139123"/>
            <a:ext cx="1452563" cy="109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7725" y="1183640"/>
            <a:ext cx="56648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Find the rhyming words</a:t>
            </a:r>
            <a:endParaRPr lang="en-US" altLang="zh-CN" sz="3200" b="1" noProof="0" dirty="0"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8515" y="2326005"/>
            <a:ext cx="5952490" cy="3618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8165" y="979170"/>
            <a:ext cx="531558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How to make a cup phone </a:t>
            </a:r>
            <a:endParaRPr kumimoji="0" lang="en-US" altLang="zh-CN" sz="3200" b="1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kumimoji="0" lang="en-US" altLang="zh-CN" sz="3200" b="1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05255" y="1628140"/>
            <a:ext cx="9828530" cy="515175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3630" y="1294765"/>
            <a:ext cx="30245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</a:rPr>
              <a:t>Homework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7770" y="2624455"/>
            <a:ext cx="135801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Talk about something you can reuse at home.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谈谈你可以在家里重复使用的东西。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4955" y="1263650"/>
            <a:ext cx="3784600" cy="34696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96865" y="5358765"/>
            <a:ext cx="4855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cans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83915" y="1567180"/>
            <a:ext cx="5424170" cy="30759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05120" y="5204460"/>
            <a:ext cx="51282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bottles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3630" y="1191895"/>
            <a:ext cx="398716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Listen and judge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4170" y="2268220"/>
            <a:ext cx="6806565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lain"/>
              <a:defRPr/>
            </a:pPr>
            <a:r>
              <a:rPr lang="en-US" altLang="zh-CN" sz="280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. Mrs</a:t>
            </a: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Wang asks Alice to throw away the 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    bottles and cans. (    ) 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51435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lain" startAt="2"/>
              <a:defRPr/>
            </a:pP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. They will put rubbers and crayons in the 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    small can. (    ) 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87955" y="1712595"/>
            <a:ext cx="799973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lain" startAt="3"/>
              <a:defRPr/>
            </a:pP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. They will put pencils and rulers in 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    the bottle. (    ) </a:t>
            </a:r>
            <a:endParaRPr kumimoji="0" lang="zh-CN" alt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51435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lain" startAt="4"/>
              <a:defRPr/>
            </a:pP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. They</a:t>
            </a:r>
            <a:r>
              <a:rPr lang="zh-CN" altLang="en-US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will make the big can into a pen 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    holder. (    ) </a:t>
            </a:r>
            <a:endParaRPr lang="en-US" altLang="zh-CN" sz="280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                                                </a:t>
            </a:r>
            <a:r>
              <a:rPr lang="zh-CN" altLang="zh-CN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答案</a:t>
            </a:r>
            <a:r>
              <a:rPr lang="zh-CN" altLang="zh-CN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FTFT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1070" y="1268730"/>
            <a:ext cx="42938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Read and learn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3095" y="2345055"/>
            <a:ext cx="6278880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Can I throw away these bottles and cans?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No, we should keep them.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7775" y="3870325"/>
            <a:ext cx="2933065" cy="243903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38755" y="1660525"/>
            <a:ext cx="604012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vase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We usually put ________ in a vase.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marL="514350" indent="-514350">
              <a:buAutoNum type="alphaLcParenR"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water and tea   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marL="514350" indent="-514350">
              <a:buAutoNum type="alphaLcParenR"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cookies and biscuits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marL="514350" indent="-514350">
              <a:buAutoNum type="alphaLcParenR"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flowers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0860" y="3587750"/>
            <a:ext cx="3693160" cy="267271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e3a85982-ac84-4846-a494-348a44bc1f6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3572</Words>
  <Application>WPS 演示</Application>
  <PresentationFormat>自定义</PresentationFormat>
  <Paragraphs>273</Paragraphs>
  <Slides>36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409</cp:revision>
  <dcterms:created xsi:type="dcterms:W3CDTF">2013-07-01T03:05:00Z</dcterms:created>
  <dcterms:modified xsi:type="dcterms:W3CDTF">2023-03-01T06:54:53Z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3BCBB3E2DF2E45F39EB6240CECFE54D5</vt:lpwstr>
  </property>
</Properties>
</file>