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409" r:id="rId3"/>
    <p:sldId id="259" r:id="rId4"/>
    <p:sldId id="428" r:id="rId5"/>
    <p:sldId id="429" r:id="rId6"/>
    <p:sldId id="431" r:id="rId8"/>
    <p:sldId id="441" r:id="rId9"/>
    <p:sldId id="442" r:id="rId10"/>
    <p:sldId id="432" r:id="rId11"/>
    <p:sldId id="435" r:id="rId12"/>
    <p:sldId id="434" r:id="rId13"/>
    <p:sldId id="437" r:id="rId14"/>
    <p:sldId id="414" r:id="rId15"/>
    <p:sldId id="438" r:id="rId16"/>
    <p:sldId id="273" r:id="rId17"/>
    <p:sldId id="286" r:id="rId18"/>
    <p:sldId id="290" r:id="rId19"/>
    <p:sldId id="293" r:id="rId20"/>
    <p:sldId id="440" r:id="rId21"/>
    <p:sldId id="416" r:id="rId22"/>
    <p:sldId id="445" r:id="rId23"/>
    <p:sldId id="446" r:id="rId24"/>
    <p:sldId id="447" r:id="rId25"/>
    <p:sldId id="353" r:id="rId26"/>
    <p:sldId id="407" r:id="rId27"/>
    <p:sldId id="408" r:id="rId28"/>
    <p:sldId id="307" r:id="rId29"/>
    <p:sldId id="443" r:id="rId30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CC3300"/>
    <a:srgbClr val="003366"/>
    <a:srgbClr val="000099"/>
    <a:srgbClr val="FF33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Objects="1">
      <p:cViewPr>
        <p:scale>
          <a:sx n="100" d="100"/>
          <a:sy n="100" d="100"/>
        </p:scale>
        <p:origin x="-294" y="-264"/>
      </p:cViewPr>
      <p:guideLst>
        <p:guide orient="horz" pos="2160"/>
        <p:guide pos="28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6927DCA-7927-414E-AB35-51272E27C2EF}" type="datetimeFigureOut">
              <a:rPr lang="zh-CN" altLang="en-US"/>
            </a:fld>
            <a:endParaRPr lang="en-US"/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C8E3E50-0C1E-4300-8241-E4C55D46CEB6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8E3E50-0C1E-4300-8241-E4C55D46CEB6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 smtClean="0">
                <a:latin typeface="文鼎CS魏碑" charset="0"/>
              </a:rPr>
              <a:t>去除</a:t>
            </a:r>
            <a:r>
              <a:rPr lang="en-US" altLang="zh-CN" b="1" smtClean="0">
                <a:latin typeface="文鼎CS魏碑" charset="0"/>
              </a:rPr>
              <a:t>PPT</a:t>
            </a:r>
            <a:r>
              <a:rPr lang="zh-CN" altLang="en-US" b="1" smtClean="0">
                <a:latin typeface="文鼎CS魏碑" charset="0"/>
              </a:rPr>
              <a:t>模板上的</a:t>
            </a:r>
            <a:r>
              <a:rPr lang="en-US" altLang="zh-CN" b="1" smtClean="0">
                <a:latin typeface="文鼎CS魏碑" charset="0"/>
              </a:rPr>
              <a:t>--PPT</a:t>
            </a:r>
            <a:r>
              <a:rPr lang="zh-CN" altLang="en-US" b="1" smtClean="0">
                <a:latin typeface="文鼎CS魏碑" charset="0"/>
              </a:rPr>
              <a:t>整理发布的文字</a:t>
            </a:r>
            <a:r>
              <a:rPr lang="zh-CN" altLang="en-US" smtClean="0">
                <a:latin typeface="文鼎CS魏碑" charset="0"/>
              </a:rPr>
              <a:t>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 smtClean="0">
                <a:latin typeface="文鼎CS魏碑" charset="0"/>
              </a:rPr>
              <a:t>首先打开</a:t>
            </a:r>
            <a:r>
              <a:rPr lang="en-US" altLang="zh-CN" b="1" smtClean="0">
                <a:latin typeface="文鼎CS魏碑" charset="0"/>
              </a:rPr>
              <a:t>PPT</a:t>
            </a:r>
            <a:r>
              <a:rPr lang="zh-CN" altLang="en-US" b="1" smtClean="0">
                <a:latin typeface="文鼎CS魏碑" charset="0"/>
              </a:rPr>
              <a:t>模板，选择视图，然去除</a:t>
            </a:r>
            <a:r>
              <a:rPr lang="en-US" altLang="zh-CN" b="1" smtClean="0">
                <a:latin typeface="文鼎CS魏碑" charset="0"/>
              </a:rPr>
              <a:t>PPT</a:t>
            </a:r>
            <a:r>
              <a:rPr lang="zh-CN" altLang="en-US" b="1" smtClean="0">
                <a:latin typeface="文鼎CS魏碑" charset="0"/>
              </a:rPr>
              <a:t>模板上的</a:t>
            </a:r>
            <a:r>
              <a:rPr lang="en-US" altLang="zh-CN" b="1" smtClean="0">
                <a:latin typeface="文鼎CS魏碑" charset="0"/>
              </a:rPr>
              <a:t>--PPT</a:t>
            </a:r>
            <a:r>
              <a:rPr lang="zh-CN" altLang="en-US" b="1" smtClean="0">
                <a:latin typeface="文鼎CS魏碑" charset="0"/>
              </a:rPr>
              <a:t>整理发布的文字</a:t>
            </a:r>
            <a:r>
              <a:rPr lang="zh-CN" altLang="en-US" smtClean="0">
                <a:latin typeface="文鼎CS魏碑" charset="0"/>
              </a:rPr>
              <a:t>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 smtClean="0">
                <a:latin typeface="文鼎CS魏碑" charset="0"/>
              </a:rPr>
              <a:t>首先打开</a:t>
            </a:r>
            <a:r>
              <a:rPr lang="en-US" altLang="zh-CN" b="1" smtClean="0">
                <a:latin typeface="文鼎CS魏碑" charset="0"/>
              </a:rPr>
              <a:t>PPT</a:t>
            </a:r>
            <a:r>
              <a:rPr lang="zh-CN" altLang="en-US" b="1" smtClean="0">
                <a:latin typeface="文鼎CS魏碑" charset="0"/>
              </a:rPr>
              <a:t>模板，选择视图，然后选择幻灯片母版</a:t>
            </a:r>
            <a:r>
              <a:rPr lang="zh-CN" altLang="en-US" smtClean="0">
                <a:latin typeface="文鼎CS魏碑" charset="0"/>
              </a:rPr>
              <a:t>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 smtClean="0">
                <a:latin typeface="文鼎CS魏碑" charset="0"/>
              </a:rPr>
              <a:t>然后再在幻灯片母版视图中点击“无忧</a:t>
            </a:r>
            <a:r>
              <a:rPr lang="en-US" altLang="zh-CN" b="1" smtClean="0">
                <a:latin typeface="文鼎CS魏碑" charset="0"/>
              </a:rPr>
              <a:t>PPT</a:t>
            </a:r>
            <a:r>
              <a:rPr lang="zh-CN" altLang="en-US" b="1" smtClean="0">
                <a:latin typeface="文鼎CS魏碑" charset="0"/>
              </a:rPr>
              <a:t>整理发布”的文字文本框，删除，保存即可</a:t>
            </a:r>
            <a:r>
              <a:rPr lang="zh-CN" altLang="en-US" smtClean="0">
                <a:latin typeface="文鼎CS魏碑" charset="0"/>
              </a:rPr>
              <a:t>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 smtClean="0">
                <a:latin typeface="文鼎CS魏碑" charset="0"/>
              </a:rPr>
              <a:t>更多</a:t>
            </a:r>
            <a:r>
              <a:rPr lang="en-US" altLang="zh-CN" b="1" smtClean="0">
                <a:latin typeface="文鼎CS魏碑" charset="0"/>
              </a:rPr>
              <a:t>PPT</a:t>
            </a:r>
            <a:r>
              <a:rPr lang="zh-CN" altLang="en-US" b="1" smtClean="0">
                <a:latin typeface="文鼎CS魏碑" charset="0"/>
              </a:rPr>
              <a:t>模板资源，</a:t>
            </a:r>
            <a:r>
              <a:rPr lang="zh-CN" altLang="en-US" smtClean="0">
                <a:latin typeface="文鼎CS魏碑" charset="0"/>
              </a:rPr>
              <a:t>使用时删除本备注即可 </a:t>
            </a:r>
            <a:endParaRPr 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 smtClean="0">
                <a:latin typeface="文鼎CS魏碑" charset="0"/>
              </a:rPr>
              <a:t>展示您的作品</a:t>
            </a:r>
            <a:r>
              <a:rPr lang="en-US" altLang="zh-CN" b="1" smtClean="0">
                <a:latin typeface="文鼎CS魏碑" charset="0"/>
              </a:rPr>
              <a:t>,PPT</a:t>
            </a:r>
            <a:r>
              <a:rPr lang="zh-CN" altLang="en-US" b="1" smtClean="0">
                <a:latin typeface="文鼎CS魏碑" charset="0"/>
              </a:rPr>
              <a:t>模板作品投稿绿色通道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 smtClean="0">
                <a:latin typeface="文鼎CS魏碑" charset="0"/>
              </a:rPr>
              <a:t>将此幻灯片插入到演示文稿中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>
                <a:latin typeface="文鼎CS魏碑" charset="0"/>
              </a:rPr>
              <a:t>将此模板作为演示文稿（</a:t>
            </a:r>
            <a:r>
              <a:rPr lang="en-US" altLang="zh-CN" smtClean="0">
                <a:latin typeface="文鼎CS魏碑" charset="0"/>
              </a:rPr>
              <a:t>.ppt </a:t>
            </a:r>
            <a:r>
              <a:rPr lang="zh-CN" altLang="en-US" smtClean="0">
                <a:latin typeface="文鼎CS魏碑" charset="0"/>
              </a:rPr>
              <a:t>文件）保存到计算机上。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>
                <a:latin typeface="文鼎CS魏碑" charset="0"/>
              </a:rPr>
              <a:t>打开将包含该图像幻灯片的演示文稿。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>
                <a:latin typeface="文鼎CS魏碑" charset="0"/>
              </a:rPr>
              <a:t>在“幻灯片”选项卡上，将插入点置于将位于该图像幻灯片之前的幻灯片之后。（确保不要选择幻灯片。插入点应位于幻灯片之间。）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>
                <a:latin typeface="文鼎CS魏碑" charset="0"/>
              </a:rPr>
              <a:t>在“插入”菜单上，单击“幻灯片（从文件）”。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>
                <a:latin typeface="文鼎CS魏碑" charset="0"/>
              </a:rPr>
              <a:t>在“幻灯片搜索器”对话框中，单击“搜索演示文稿”选项卡。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>
                <a:latin typeface="文鼎CS魏碑" charset="0"/>
              </a:rPr>
              <a:t>单击“浏览”，找到并选择包含该图像幻灯片的演示文稿，然后单击“打开”。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>
                <a:latin typeface="文鼎CS魏碑" charset="0"/>
              </a:rPr>
              <a:t>在“幻灯片（从文件）”对话框中，选择该图像幻灯片。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>
                <a:latin typeface="文鼎CS魏碑" charset="0"/>
              </a:rPr>
              <a:t>选中“保留源格式”复选框。如果不选中此复选框，复制的幻灯片将继承在演示文稿中位于它之前的幻灯片的设计。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>
                <a:latin typeface="文鼎CS魏碑" charset="0"/>
              </a:rPr>
              <a:t>单击“插入”。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>
                <a:latin typeface="文鼎CS魏碑" charset="0"/>
              </a:rPr>
              <a:t>单击“关闭”。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b="1" smtClean="0">
                <a:latin typeface="文鼎CS魏碑" charset="0"/>
              </a:rPr>
              <a:t>PPT</a:t>
            </a:r>
            <a:r>
              <a:rPr lang="zh-CN" altLang="en-US" b="1" smtClean="0">
                <a:latin typeface="文鼎CS魏碑" charset="0"/>
              </a:rPr>
              <a:t>模板来源于互联网</a:t>
            </a:r>
            <a:r>
              <a:rPr lang="en-US" altLang="zh-CN" b="1" smtClean="0">
                <a:latin typeface="文鼎CS魏碑" charset="0"/>
              </a:rPr>
              <a:t>,</a:t>
            </a:r>
            <a:r>
              <a:rPr lang="zh-CN" altLang="en-US" b="1" smtClean="0">
                <a:latin typeface="文鼎CS魏碑" charset="0"/>
              </a:rPr>
              <a:t>版权归原作者所有</a:t>
            </a:r>
            <a:r>
              <a:rPr lang="en-US" altLang="zh-CN" b="1" smtClean="0">
                <a:latin typeface="文鼎CS魏碑" charset="0"/>
              </a:rPr>
              <a:t>,</a:t>
            </a:r>
            <a:r>
              <a:rPr lang="zh-CN" altLang="en-US" b="1" smtClean="0">
                <a:latin typeface="文鼎CS魏碑" charset="0"/>
              </a:rPr>
              <a:t>如有问题请与站长联系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 smtClean="0">
                <a:latin typeface="文鼎CS魏碑" charset="0"/>
              </a:rPr>
              <a:t>后选择幻灯片母版</a:t>
            </a:r>
            <a:r>
              <a:rPr lang="zh-CN" altLang="en-US" smtClean="0">
                <a:latin typeface="文鼎CS魏碑" charset="0"/>
              </a:rPr>
              <a:t>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 smtClean="0">
                <a:latin typeface="文鼎CS魏碑" charset="0"/>
              </a:rPr>
              <a:t>然后再在幻灯片母版视图中点击“</a:t>
            </a:r>
            <a:r>
              <a:rPr lang="en-US" altLang="zh-CN" b="1" smtClean="0">
                <a:latin typeface="文鼎CS魏碑" charset="0"/>
              </a:rPr>
              <a:t>PPT</a:t>
            </a:r>
            <a:r>
              <a:rPr lang="zh-CN" altLang="en-US" b="1" smtClean="0">
                <a:latin typeface="文鼎CS魏碑" charset="0"/>
              </a:rPr>
              <a:t>整理发布”的文字文本框，删除，保存即可</a:t>
            </a:r>
            <a:r>
              <a:rPr lang="zh-CN" altLang="en-US" smtClean="0">
                <a:latin typeface="文鼎CS魏碑" charset="0"/>
              </a:rPr>
              <a:t>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 smtClean="0">
                <a:latin typeface="文鼎CS魏碑" charset="0"/>
              </a:rPr>
              <a:t>更多</a:t>
            </a:r>
            <a:r>
              <a:rPr lang="en-US" altLang="zh-CN" b="1" smtClean="0">
                <a:latin typeface="文鼎CS魏碑" charset="0"/>
              </a:rPr>
              <a:t>PPT</a:t>
            </a:r>
            <a:r>
              <a:rPr lang="zh-CN" altLang="en-US" b="1" smtClean="0">
                <a:latin typeface="文鼎CS魏碑" charset="0"/>
              </a:rPr>
              <a:t>模板资源</a:t>
            </a:r>
            <a:r>
              <a:rPr lang="zh-CN" altLang="en-US" smtClean="0">
                <a:latin typeface="文鼎CS魏碑" charset="0"/>
              </a:rPr>
              <a:t>使用时删除本备注即可 </a:t>
            </a:r>
            <a:endParaRPr 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 smtClean="0">
                <a:solidFill>
                  <a:srgbClr val="FF0000"/>
                </a:solidFill>
                <a:latin typeface="文鼎CS魏碑" charset="0"/>
              </a:rPr>
              <a:t>展示您的作品</a:t>
            </a:r>
            <a:r>
              <a:rPr lang="en-US" altLang="zh-CN" b="1" smtClean="0">
                <a:solidFill>
                  <a:srgbClr val="FF0000"/>
                </a:solidFill>
                <a:latin typeface="文鼎CS魏碑" charset="0"/>
              </a:rPr>
              <a:t>,PPT</a:t>
            </a:r>
            <a:r>
              <a:rPr lang="zh-CN" altLang="en-US" b="1" smtClean="0">
                <a:solidFill>
                  <a:srgbClr val="FF0000"/>
                </a:solidFill>
                <a:latin typeface="文鼎CS魏碑" charset="0"/>
              </a:rPr>
              <a:t>模板作品投稿绿色通道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 smtClean="0">
                <a:latin typeface="文鼎CS魏碑" charset="0"/>
              </a:rPr>
              <a:t>将此幻灯片插入到演示文稿中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>
                <a:latin typeface="文鼎CS魏碑" charset="0"/>
              </a:rPr>
              <a:t>将此模板作为演示文稿（</a:t>
            </a:r>
            <a:r>
              <a:rPr lang="en-US" altLang="zh-CN" smtClean="0">
                <a:latin typeface="文鼎CS魏碑" charset="0"/>
              </a:rPr>
              <a:t>.ppt </a:t>
            </a:r>
            <a:r>
              <a:rPr lang="zh-CN" altLang="en-US" smtClean="0">
                <a:latin typeface="文鼎CS魏碑" charset="0"/>
              </a:rPr>
              <a:t>文件）保存到计算机上。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>
                <a:latin typeface="文鼎CS魏碑" charset="0"/>
              </a:rPr>
              <a:t>打开将包含该图像幻灯片的演示文稿。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>
                <a:latin typeface="文鼎CS魏碑" charset="0"/>
              </a:rPr>
              <a:t>在“幻灯片”选项卡上，将插入点置于将位于该图像幻灯片之前的幻灯片之后。（确保不要选择幻灯片。插入点应位于幻灯片之间。）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>
                <a:latin typeface="文鼎CS魏碑" charset="0"/>
              </a:rPr>
              <a:t>在“插入”菜单上，单击“幻灯片（从文件）”。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>
                <a:latin typeface="文鼎CS魏碑" charset="0"/>
              </a:rPr>
              <a:t>在“幻灯片搜索器”对话框中，单击“搜索演示文稿”选项卡。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>
                <a:latin typeface="文鼎CS魏碑" charset="0"/>
              </a:rPr>
              <a:t>单击“浏览”，找到并选择包含该图像幻灯片的演示文稿，然后单击“打开”。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>
                <a:latin typeface="文鼎CS魏碑" charset="0"/>
              </a:rPr>
              <a:t>在“幻灯片（从文件）”对话框中，选择该图像幻灯片。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>
                <a:latin typeface="文鼎CS魏碑" charset="0"/>
              </a:rPr>
              <a:t>选中“保留源格式”复选框。如果不选中此复选框，复制的幻灯片将继承在演示文稿中位于它之前的幻灯片的设计。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>
                <a:latin typeface="文鼎CS魏碑" charset="0"/>
              </a:rPr>
              <a:t>单击“插入”。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>
                <a:latin typeface="文鼎CS魏碑" charset="0"/>
              </a:rPr>
              <a:t>单击“关闭”。 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b="1" smtClean="0">
                <a:latin typeface="文鼎CS魏碑" charset="0"/>
              </a:rPr>
              <a:t>PPT</a:t>
            </a:r>
            <a:r>
              <a:rPr lang="zh-CN" altLang="en-US" b="1" smtClean="0">
                <a:latin typeface="文鼎CS魏碑" charset="0"/>
              </a:rPr>
              <a:t>模板来源于互联网</a:t>
            </a:r>
            <a:r>
              <a:rPr lang="en-US" altLang="zh-CN" b="1" smtClean="0">
                <a:latin typeface="文鼎CS魏碑" charset="0"/>
              </a:rPr>
              <a:t>,</a:t>
            </a:r>
            <a:r>
              <a:rPr lang="zh-CN" altLang="en-US" b="1" smtClean="0">
                <a:latin typeface="文鼎CS魏碑" charset="0"/>
              </a:rPr>
              <a:t>版权归原作者所有</a:t>
            </a:r>
            <a:r>
              <a:rPr lang="en-US" altLang="zh-CN" b="1" smtClean="0">
                <a:latin typeface="文鼎CS魏碑" charset="0"/>
              </a:rPr>
              <a:t>,</a:t>
            </a:r>
            <a:r>
              <a:rPr lang="zh-CN" altLang="en-US" b="1" smtClean="0">
                <a:latin typeface="文鼎CS魏碑" charset="0"/>
              </a:rPr>
              <a:t>如有问题请与站长联系</a:t>
            </a:r>
            <a:endParaRPr lang="zh-CN" altLang="en-US" smtClean="0">
              <a:latin typeface="文鼎CS魏碑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zh-CN" altLang="en-US" smtClean="0">
              <a:latin typeface="文鼎CS魏碑" charset="0"/>
            </a:endParaRPr>
          </a:p>
        </p:txBody>
      </p:sp>
      <p:sp>
        <p:nvSpPr>
          <p:cNvPr id="3584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DDA28A3F-C745-40D1-9B7C-918D0C3FD9D7}" type="slidenum">
              <a:rPr lang="zh-CN" altLang="en-US" sz="1200"/>
            </a:fld>
            <a:endParaRPr lang="en-US" altLang="zh-CN" sz="12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2E32C-C774-412C-9B0F-7242AF0A6C12}" type="datetime1">
              <a:rPr lang="zh-CN" altLang="en-US"/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ECCBA-7E94-4E67-B127-B76E52C10C23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E4A95-DF8F-46C9-8043-4060FC6623B0}" type="datetime1">
              <a:rPr lang="zh-CN" altLang="en-US"/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AE9B0-B47A-4CF3-BCD5-FBDB2ECA63CA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10DF8-5476-4D0F-92C5-B4BC73C9D902}" type="datetime1">
              <a:rPr lang="zh-CN" altLang="en-US"/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3C589-5060-4EE5-8A8A-91980DE6B9EC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1761E-F386-405D-A70A-05FAD7E262B8}" type="datetime1">
              <a:rPr lang="zh-CN" altLang="en-US"/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8F5B8-B997-446D-87DB-566FCD0ED252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A7719-BBB1-401D-AC97-0E68C58F05C8}" type="datetime1">
              <a:rPr lang="zh-CN" altLang="en-US"/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B9A83-19F6-41D4-80B8-F47E2ED72FA5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693D0-554A-4698-B143-C5C8EB53A890}" type="datetime1">
              <a:rPr lang="zh-CN" altLang="en-US"/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05AD7-BE9A-4917-821C-022424DEBE44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309D8-0F3D-4722-97F1-16FA11DB9D62}" type="datetime1">
              <a:rPr lang="zh-CN" altLang="en-US"/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5192C-F2AC-4440-8471-5E6A35BD2347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FEC9B-8588-4D8B-9778-45BF0FDBB1C6}" type="datetime1">
              <a:rPr lang="zh-CN" altLang="en-US"/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166D4-2631-4BF7-BDB6-11E39D61F647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0AB13-10F6-4CDE-AF9E-583A811F9997}" type="datetime1">
              <a:rPr lang="zh-CN" altLang="en-US"/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3E234-CB41-450D-A034-8386E83136DE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1D96E-8667-41D0-AD60-4F8C7E3C089C}" type="datetime1">
              <a:rPr lang="zh-CN" altLang="en-US"/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ECDD6-9135-4CBF-8D36-6AE0BDB1CEE1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D1E9F-829A-4FBD-9B01-407886481E3D}" type="datetime1">
              <a:rPr lang="zh-CN" altLang="en-US"/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8150A-16C1-4D71-8254-F6E42DB4731E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8B1EDE5-2DED-4F69-BEB5-FB657E61FCA4}" type="datetime1">
              <a:rPr lang="zh-CN" altLang="en-US"/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2BF68E8-151C-473A-8AAC-2935DB712D86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hyperlink" Target="anapple.swf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4.wav"/><Relationship Id="rId2" Type="http://schemas.openxmlformats.org/officeDocument/2006/relationships/image" Target="../media/image7.jpeg"/><Relationship Id="rId1" Type="http://schemas.openxmlformats.org/officeDocument/2006/relationships/hyperlink" Target="../../../../Users/oo/Desktop/&#19977;&#24180;&#32423;%20U12&#31532;&#19968;&#35838;&#26102;/Bingo.exe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microsoft.com/office/2007/relationships/media" Target="file:///C:\Documents%20and%20Settings\Administrator\&#26700;&#38754;\unit12\tail&#32654;&#38899;.mp3" TargetMode="External"/><Relationship Id="rId2" Type="http://schemas.openxmlformats.org/officeDocument/2006/relationships/audio" Target="file:///C:\Documents%20and%20Settings\Administrator\&#26700;&#38754;\unit12\tail&#32654;&#38899;.mp3" TargetMode="Externa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media" Target="file:///C:\Documents%20and%20Settings\Administrator\&#26700;&#38754;\unit12\a%20long%20tail.mp3" TargetMode="External"/><Relationship Id="rId6" Type="http://schemas.openxmlformats.org/officeDocument/2006/relationships/audio" Target="file:///C:\Documents%20and%20Settings\Administrator\&#26700;&#38754;\unit12\a%20long%20tail.mp3" TargetMode="External"/><Relationship Id="rId5" Type="http://schemas.openxmlformats.org/officeDocument/2006/relationships/image" Target="../media/image4.png"/><Relationship Id="rId4" Type="http://schemas.microsoft.com/office/2007/relationships/media" Target="file:///C:\Documents%20and%20Settings\Administrator\&#26700;&#38754;\unit12\a%20short%20tail.mp3" TargetMode="External"/><Relationship Id="rId3" Type="http://schemas.openxmlformats.org/officeDocument/2006/relationships/audio" Target="file:///C:\Documents%20and%20Settings\Administrator\&#26700;&#38754;\unit12\a%20short%20tail.mp3" TargetMode="Externa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media" Target="file:///C:\Documents%20and%20Settings\Administrator\&#26700;&#38754;\unit12\a%20small%20mouse.mp3" TargetMode="External"/><Relationship Id="rId6" Type="http://schemas.openxmlformats.org/officeDocument/2006/relationships/audio" Target="file:///C:\Documents%20and%20Settings\Administrator\&#26700;&#38754;\unit12\a%20small%20mouse.mp3" TargetMode="External"/><Relationship Id="rId5" Type="http://schemas.openxmlformats.org/officeDocument/2006/relationships/image" Target="../media/image4.png"/><Relationship Id="rId4" Type="http://schemas.microsoft.com/office/2007/relationships/media" Target="file:///C:\Documents%20and%20Settings\Administrator\&#26700;&#38754;\unit12\a%20big%20mouse.mp3" TargetMode="External"/><Relationship Id="rId3" Type="http://schemas.openxmlformats.org/officeDocument/2006/relationships/audio" Target="file:///C:\Documents%20and%20Settings\Administrator\&#26700;&#38754;\unit12\a%20big%20mouse.mp3" TargetMode="Externa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../../../../Users/oo/Desktop/&#19977;&#24180;&#32423;%20U12&#31532;&#19968;&#35838;&#26102;/Bingo.exe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pn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hyperlink" Target="../../../../Users/oo/Desktop/&#19977;&#24180;&#32423;%20U12&#31532;&#19968;&#35838;&#26102;/Bingo.ex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hyperlink" Target="../../../../Users/oo/Desktop/&#19977;&#24180;&#32423;%20U12&#31532;&#19968;&#35838;&#26102;/Bingo.exe" TargetMode="External"/></Relationships>
</file>

<file path=ppt/slides/_rels/slide7.xml.rels><?xml version="1.0" encoding="UTF-8" standalone="yes"?>
<Relationships xmlns="http://schemas.openxmlformats.org/package/2006/relationships"><Relationship Id="rId9" Type="http://schemas.microsoft.com/office/2007/relationships/media" Target="file:///C:\Documents%20and%20Settings\Administrator\&#26700;&#38754;\&#22768;&#38899;&#32032;&#26448;\horse.mp3" TargetMode="External"/><Relationship Id="rId8" Type="http://schemas.openxmlformats.org/officeDocument/2006/relationships/audio" Target="file:///C:\Documents%20and%20Settings\Administrator\&#26700;&#38754;\&#22768;&#38899;&#32032;&#26448;\horse.mp3" TargetMode="External"/><Relationship Id="rId7" Type="http://schemas.microsoft.com/office/2007/relationships/media" Target="file:///C:\Documents%20and%20Settings\Administrator\&#26700;&#38754;\&#22768;&#38899;&#32032;&#26448;\chicken.mp3" TargetMode="External"/><Relationship Id="rId6" Type="http://schemas.openxmlformats.org/officeDocument/2006/relationships/audio" Target="file:///C:\Documents%20and%20Settings\Administrator\&#26700;&#38754;\&#22768;&#38899;&#32032;&#26448;\chicken.mp3" TargetMode="External"/><Relationship Id="rId5" Type="http://schemas.microsoft.com/office/2007/relationships/media" Target="file:///C:\Documents%20and%20Settings\Administrator\&#26700;&#38754;\&#22768;&#38899;&#32032;&#26448;\dog.mp3" TargetMode="External"/><Relationship Id="rId4" Type="http://schemas.openxmlformats.org/officeDocument/2006/relationships/audio" Target="file:///C:\Documents%20and%20Settings\Administrator\&#26700;&#38754;\&#22768;&#38899;&#32032;&#26448;\dog.mp3" TargetMode="External"/><Relationship Id="rId3" Type="http://schemas.openxmlformats.org/officeDocument/2006/relationships/image" Target="../media/image4.png"/><Relationship Id="rId2" Type="http://schemas.microsoft.com/office/2007/relationships/media" Target="file:///C:\Documents%20and%20Settings\Administrator\&#26700;&#38754;\&#22768;&#38899;&#32032;&#26448;\bird.mp3" TargetMode="External"/><Relationship Id="rId14" Type="http://schemas.openxmlformats.org/officeDocument/2006/relationships/slideLayout" Target="../slideLayouts/slideLayout7.xml"/><Relationship Id="rId13" Type="http://schemas.microsoft.com/office/2007/relationships/media" Target="file:///C:\Documents%20and%20Settings\Administrator\&#26700;&#38754;\&#22768;&#38899;&#32032;&#26448;\pig.mp3" TargetMode="External"/><Relationship Id="rId12" Type="http://schemas.openxmlformats.org/officeDocument/2006/relationships/audio" Target="file:///C:\Documents%20and%20Settings\Administrator\&#26700;&#38754;\&#22768;&#38899;&#32032;&#26448;\pig.mp3" TargetMode="External"/><Relationship Id="rId11" Type="http://schemas.microsoft.com/office/2007/relationships/media" Target="file:///C:\Documents%20and%20Settings\Administrator\&#26700;&#38754;\&#22768;&#38899;&#32032;&#26448;\monkey.mp3" TargetMode="External"/><Relationship Id="rId10" Type="http://schemas.openxmlformats.org/officeDocument/2006/relationships/audio" Target="file:///C:\Documents%20and%20Settings\Administrator\&#26700;&#38754;\&#22768;&#38899;&#32032;&#26448;\monkey.mp3" TargetMode="External"/><Relationship Id="rId1" Type="http://schemas.openxmlformats.org/officeDocument/2006/relationships/audio" Target="file:///C:\Documents%20and%20Settings\Administrator\&#26700;&#38754;\&#22768;&#38899;&#32032;&#26448;\bird.mp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hyperlink" Target="../../../../Users/oo/Desktop/&#19977;&#24180;&#32423;%20U12&#31532;&#19968;&#35838;&#26102;/Bingo.exe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>
            <a:hlinkClick r:id="rId1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611560" y="908720"/>
            <a:ext cx="8064500" cy="1656184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588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000080"/>
                  </a:solidFill>
                  <a:round/>
                </a:ln>
                <a:solidFill>
                  <a:srgbClr val="000080"/>
                </a:solidFill>
                <a:latin typeface="Comic Sans MS" panose="030F0702030302020204"/>
              </a:rPr>
              <a:t>Unit 12</a:t>
            </a:r>
            <a:endParaRPr lang="en-US" altLang="zh-CN" sz="3600" b="1" kern="10" dirty="0">
              <a:ln w="9525">
                <a:solidFill>
                  <a:srgbClr val="000080"/>
                </a:solidFill>
                <a:round/>
              </a:ln>
              <a:solidFill>
                <a:srgbClr val="000080"/>
              </a:solidFill>
              <a:latin typeface="Comic Sans MS" panose="030F0702030302020204"/>
            </a:endParaRPr>
          </a:p>
          <a:p>
            <a:pPr algn="ctr"/>
            <a:r>
              <a:rPr lang="en-US" altLang="zh-CN" sz="3600" b="1" kern="10" dirty="0">
                <a:ln w="9525">
                  <a:solidFill>
                    <a:srgbClr val="000080"/>
                  </a:solidFill>
                  <a:round/>
                </a:ln>
                <a:solidFill>
                  <a:srgbClr val="000080"/>
                </a:solidFill>
                <a:latin typeface="Comic Sans MS" panose="030F0702030302020204"/>
              </a:rPr>
              <a:t>Whose rabbits are these?</a:t>
            </a:r>
            <a:endParaRPr lang="zh-CN" altLang="en-US" sz="3600" b="1" kern="10" dirty="0">
              <a:ln w="9525">
                <a:solidFill>
                  <a:srgbClr val="000080"/>
                </a:solidFill>
                <a:round/>
              </a:ln>
              <a:solidFill>
                <a:srgbClr val="000080"/>
              </a:solidFill>
              <a:latin typeface="Comic Sans MS" panose="030F0702030302020204"/>
            </a:endParaRPr>
          </a:p>
        </p:txBody>
      </p:sp>
      <p:pic>
        <p:nvPicPr>
          <p:cNvPr id="28675" name="Picture 3" descr="rabbi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040" y="2854895"/>
            <a:ext cx="3421062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 descr="rabbi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3115245"/>
            <a:ext cx="28448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23034E-6 L 1.88402 1.074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201" y="537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23034E-6 L 1.88402 1.074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201" y="537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20115161021584193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76400" y="2057400"/>
            <a:ext cx="4797425" cy="36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Oval 3"/>
          <p:cNvSpPr>
            <a:spLocks noChangeArrowheads="1"/>
          </p:cNvSpPr>
          <p:nvPr/>
        </p:nvSpPr>
        <p:spPr bwMode="auto">
          <a:xfrm>
            <a:off x="3048000" y="2057400"/>
            <a:ext cx="1905000" cy="1828800"/>
          </a:xfrm>
          <a:prstGeom prst="ellipse">
            <a:avLst/>
          </a:prstGeom>
          <a:solidFill>
            <a:srgbClr val="66FF66"/>
          </a:solidFill>
          <a:ln w="9525" algn="ctr">
            <a:solidFill>
              <a:srgbClr val="66FF66"/>
            </a:solidFill>
            <a:rou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FontTx/>
              <a:buNone/>
            </a:pPr>
            <a:endParaRPr lang="zh-CN" altLang="en-US" sz="3200">
              <a:solidFill>
                <a:srgbClr val="6600CC"/>
              </a:solidFill>
            </a:endParaRPr>
          </a:p>
        </p:txBody>
      </p:sp>
      <p:sp>
        <p:nvSpPr>
          <p:cNvPr id="40964" name="Oval 4"/>
          <p:cNvSpPr>
            <a:spLocks noChangeArrowheads="1"/>
          </p:cNvSpPr>
          <p:nvPr/>
        </p:nvSpPr>
        <p:spPr bwMode="auto">
          <a:xfrm>
            <a:off x="2051050" y="1844675"/>
            <a:ext cx="4111625" cy="3387725"/>
          </a:xfrm>
          <a:prstGeom prst="ellipse">
            <a:avLst/>
          </a:prstGeom>
          <a:solidFill>
            <a:srgbClr val="FF3399"/>
          </a:solidFill>
          <a:ln w="9525" algn="ctr">
            <a:solidFill>
              <a:srgbClr val="FF3399"/>
            </a:solidFill>
            <a:rou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FontTx/>
              <a:buNone/>
            </a:pPr>
            <a:endParaRPr lang="zh-CN" altLang="en-US" sz="3200">
              <a:solidFill>
                <a:srgbClr val="6600CC"/>
              </a:solidFill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1447800" y="304800"/>
            <a:ext cx="6940550" cy="11763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None/>
              <a:defRPr/>
            </a:pPr>
            <a:r>
              <a:rPr lang="en-US" altLang="zh-CN" sz="3200" b="1" dirty="0">
                <a:latin typeface="Comic Sans MS" panose="030F0702030302020204" pitchFamily="66" charset="0"/>
              </a:rPr>
              <a:t>Are there any…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r>
              <a:rPr lang="en-US" altLang="zh-CN" sz="3200" b="1" dirty="0">
                <a:latin typeface="Comic Sans MS" panose="030F0702030302020204" pitchFamily="66" charset="0"/>
              </a:rPr>
              <a:t>?</a:t>
            </a:r>
            <a:endParaRPr lang="en-US" altLang="zh-CN" sz="3200" dirty="0">
              <a:solidFill>
                <a:srgbClr val="FF0066"/>
              </a:solidFill>
              <a:latin typeface="Comic Sans MS" panose="030F0702030302020204" pitchFamily="66" charset="0"/>
            </a:endParaRPr>
          </a:p>
          <a:p>
            <a:pPr>
              <a:spcBef>
                <a:spcPct val="20000"/>
              </a:spcBef>
              <a:buFontTx/>
              <a:buNone/>
              <a:defRPr/>
            </a:pPr>
            <a:endParaRPr lang="zh-CN" altLang="en-US" sz="3200" dirty="0">
              <a:solidFill>
                <a:srgbClr val="6600FF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nimBg="1"/>
      <p:bldP spid="4096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4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2182813" y="2286000"/>
            <a:ext cx="199866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/>
              <a:t>Great!</a:t>
            </a:r>
            <a:endParaRPr lang="en-US" altLang="zh-CN" sz="4800" b="1"/>
          </a:p>
          <a:p>
            <a:pPr eaLnBrk="1" hangingPunct="1"/>
            <a:endParaRPr lang="en-US" altLang="zh-CN" sz="4800" b="1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1785938" y="3071813"/>
            <a:ext cx="5162550" cy="2232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altLang="zh-CN" sz="3600" dirty="0"/>
              <a:t>Let’s go to the farm now!</a:t>
            </a:r>
            <a:endParaRPr lang="en-US" altLang="zh-CN" sz="3600" dirty="0"/>
          </a:p>
        </p:txBody>
      </p:sp>
      <p:pic>
        <p:nvPicPr>
          <p:cNvPr id="16390" name="Picture 6" descr="u=20637144,660887508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75" y="404813"/>
            <a:ext cx="1912938" cy="278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ircle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50825" y="404813"/>
            <a:ext cx="43211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/>
          </a:p>
        </p:txBody>
      </p:sp>
      <p:pic>
        <p:nvPicPr>
          <p:cNvPr id="33795" name="Picture 3" descr="say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80975" y="-127000"/>
            <a:ext cx="10153650" cy="744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Rectangle 5"/>
          <p:cNvSpPr>
            <a:spLocks noRot="1" noChangeArrowheads="1"/>
          </p:cNvSpPr>
          <p:nvPr/>
        </p:nvSpPr>
        <p:spPr bwMode="auto">
          <a:xfrm>
            <a:off x="250825" y="404813"/>
            <a:ext cx="6121400" cy="7381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altLang="zh-CN" sz="3200">
                <a:solidFill>
                  <a:srgbClr val="FF3300"/>
                </a:solidFill>
              </a:rPr>
              <a:t>What  animals can you see?</a:t>
            </a:r>
            <a:endParaRPr lang="en-US" altLang="zh-CN" sz="3200">
              <a:solidFill>
                <a:srgbClr val="FF3300"/>
              </a:solidFill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US" altLang="zh-CN" sz="320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1500" y="1143000"/>
            <a:ext cx="371475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3300"/>
                </a:solidFill>
              </a:rPr>
              <a:t>What do they have?</a:t>
            </a:r>
            <a:endParaRPr lang="en-US" altLang="zh-CN" sz="3200">
              <a:solidFill>
                <a:srgbClr val="FF3300"/>
              </a:solidFill>
            </a:endParaRPr>
          </a:p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 bwMode="auto">
          <a:xfrm>
            <a:off x="1143000" y="-3175"/>
            <a:ext cx="5929313" cy="3176588"/>
            <a:chOff x="204" y="981"/>
            <a:chExt cx="5398" cy="2676"/>
          </a:xfrm>
        </p:grpSpPr>
        <p:pic>
          <p:nvPicPr>
            <p:cNvPr id="18441" name="Picture 6" descr="rabbit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04" y="981"/>
              <a:ext cx="2903" cy="2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2" name="Picture 7" descr="rabbit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flipH="1">
              <a:off x="3107" y="981"/>
              <a:ext cx="2495" cy="2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85938" y="3429000"/>
            <a:ext cx="300037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/>
              <a:t>What are these?</a:t>
            </a:r>
            <a:endParaRPr lang="en-US" altLang="zh-CN" sz="3200"/>
          </a:p>
          <a:p>
            <a:pPr eaLnBrk="1" hangingPunct="1"/>
            <a:endParaRPr lang="en-US" altLang="zh-CN"/>
          </a:p>
          <a:p>
            <a:pPr eaLnBrk="1" hangingPunct="1"/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785938" y="4044950"/>
            <a:ext cx="30003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</a:rPr>
              <a:t>They are rabbits</a:t>
            </a:r>
            <a:r>
              <a:rPr lang="en-US" altLang="zh-CN"/>
              <a:t>.</a:t>
            </a:r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000250" y="4786313"/>
            <a:ext cx="4572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/>
              <a:t>What colour are they?</a:t>
            </a:r>
            <a:endParaRPr lang="zh-CN" altLang="en-US" sz="280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000250" y="5429250"/>
            <a:ext cx="2571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</a:rPr>
              <a:t>They are white.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785938" y="5953125"/>
            <a:ext cx="478631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/>
              <a:t>These</a:t>
            </a:r>
            <a:r>
              <a:rPr lang="en-US" altLang="zh-CN" sz="2800">
                <a:solidFill>
                  <a:srgbClr val="FF0000"/>
                </a:solidFill>
              </a:rPr>
              <a:t> rabbits</a:t>
            </a:r>
            <a:r>
              <a:rPr lang="en-US" altLang="zh-CN" sz="2800"/>
              <a:t> are </a:t>
            </a:r>
            <a:r>
              <a:rPr lang="en-US" altLang="zh-CN" sz="2800">
                <a:solidFill>
                  <a:srgbClr val="FF0000"/>
                </a:solidFill>
              </a:rPr>
              <a:t>white. </a:t>
            </a:r>
            <a:r>
              <a:rPr lang="en-US" altLang="zh-CN" sz="2800"/>
              <a:t>They have short</a:t>
            </a:r>
            <a:r>
              <a:rPr lang="en-US" altLang="zh-CN" sz="2800">
                <a:solidFill>
                  <a:srgbClr val="FF0000"/>
                </a:solidFill>
              </a:rPr>
              <a:t> tails.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ircl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2007111151927331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24075" y="0"/>
            <a:ext cx="3843338" cy="470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AutoShape 4"/>
          <p:cNvSpPr>
            <a:spLocks noChangeArrowheads="1"/>
          </p:cNvSpPr>
          <p:nvPr/>
        </p:nvSpPr>
        <p:spPr bwMode="auto">
          <a:xfrm>
            <a:off x="5364163" y="2782888"/>
            <a:ext cx="603250" cy="287337"/>
          </a:xfrm>
          <a:prstGeom prst="rightArrow">
            <a:avLst>
              <a:gd name="adj1" fmla="val 50000"/>
              <a:gd name="adj2" fmla="val 52486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5967413" y="2279650"/>
            <a:ext cx="20764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9600">
                <a:latin typeface="Comic Sans MS" panose="030F0702030302020204" pitchFamily="66" charset="0"/>
              </a:rPr>
              <a:t>t</a:t>
            </a:r>
            <a:r>
              <a:rPr lang="zh-CN" altLang="en-US" sz="9600">
                <a:solidFill>
                  <a:srgbClr val="FF0000"/>
                </a:solidFill>
                <a:latin typeface="Comic Sans MS" panose="030F0702030302020204" pitchFamily="66" charset="0"/>
              </a:rPr>
              <a:t>ai</a:t>
            </a:r>
            <a:r>
              <a:rPr lang="zh-CN" altLang="en-US" sz="9600">
                <a:latin typeface="Comic Sans MS" panose="030F0702030302020204" pitchFamily="66" charset="0"/>
              </a:rPr>
              <a:t>l</a:t>
            </a:r>
            <a:endParaRPr lang="zh-CN" altLang="en-US" sz="9600">
              <a:latin typeface="Comic Sans MS" panose="030F0702030302020204" pitchFamily="66" charset="0"/>
            </a:endParaRPr>
          </a:p>
        </p:txBody>
      </p:sp>
      <p:pic>
        <p:nvPicPr>
          <p:cNvPr id="19463" name="tail美音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2127250"/>
            <a:ext cx="50482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94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936" fill="hold"/>
                                        <p:tgtEl>
                                          <p:spTgt spid="194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3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3"/>
                </p:tgtEl>
              </p:cMediaNode>
            </p:audio>
          </p:childTnLst>
        </p:cTn>
      </p:par>
    </p:tnLst>
    <p:bldLst>
      <p:bldP spid="16387" grpId="0" animBg="1"/>
      <p:bldP spid="1638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3659188" y="1257300"/>
            <a:ext cx="364966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/>
              <a:t>a</a:t>
            </a:r>
            <a:r>
              <a:rPr lang="zh-CN" altLang="en-US" sz="5400" b="1">
                <a:solidFill>
                  <a:srgbClr val="FF0000"/>
                </a:solidFill>
              </a:rPr>
              <a:t> short </a:t>
            </a:r>
            <a:r>
              <a:rPr lang="zh-CN" altLang="en-US" sz="5400" b="1"/>
              <a:t>tail</a:t>
            </a:r>
            <a:endParaRPr lang="zh-CN" altLang="en-US" sz="5400" b="1"/>
          </a:p>
        </p:txBody>
      </p:sp>
      <p:pic>
        <p:nvPicPr>
          <p:cNvPr id="20483" name="Picture 3" descr="t0189f4bc66f8ae3e29"/>
          <p:cNvPicPr>
            <a:picLocks noChangeAspect="1" noChangeArrowheads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798513" y="3648075"/>
            <a:ext cx="2371725" cy="2286000"/>
          </a:xfrm>
          <a:noFill/>
        </p:spPr>
      </p:pic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3730625" y="3738563"/>
            <a:ext cx="33829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/>
              <a:t>a</a:t>
            </a:r>
            <a:r>
              <a:rPr lang="zh-CN" altLang="en-US" sz="5400" b="1">
                <a:solidFill>
                  <a:srgbClr val="FF0000"/>
                </a:solidFill>
              </a:rPr>
              <a:t> long </a:t>
            </a:r>
            <a:r>
              <a:rPr lang="zh-CN" altLang="en-US" sz="5400" b="1"/>
              <a:t>tail</a:t>
            </a:r>
            <a:endParaRPr lang="zh-CN" altLang="en-US" sz="5400" b="1"/>
          </a:p>
        </p:txBody>
      </p:sp>
      <p:sp>
        <p:nvSpPr>
          <p:cNvPr id="17413" name="AutoShape 6"/>
          <p:cNvSpPr>
            <a:spLocks noChangeArrowheads="1"/>
          </p:cNvSpPr>
          <p:nvPr/>
        </p:nvSpPr>
        <p:spPr bwMode="auto">
          <a:xfrm>
            <a:off x="2705100" y="1714500"/>
            <a:ext cx="768350" cy="254000"/>
          </a:xfrm>
          <a:prstGeom prst="rightArrow">
            <a:avLst>
              <a:gd name="adj1" fmla="val 50000"/>
              <a:gd name="adj2" fmla="val 7562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4" name="AutoShape 7"/>
          <p:cNvSpPr>
            <a:spLocks noChangeArrowheads="1"/>
          </p:cNvSpPr>
          <p:nvPr/>
        </p:nvSpPr>
        <p:spPr bwMode="auto">
          <a:xfrm flipH="1">
            <a:off x="3132138" y="4149725"/>
            <a:ext cx="527050" cy="198438"/>
          </a:xfrm>
          <a:prstGeom prst="leftArrow">
            <a:avLst>
              <a:gd name="adj1" fmla="val 50000"/>
              <a:gd name="adj2" fmla="val 664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0487" name="Picture 6" descr="rabbit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96850"/>
            <a:ext cx="2705100" cy="249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a short tail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225" y="952500"/>
            <a:ext cx="488950" cy="48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0" name="a long tail.mp3">
            <a:hlinkClick r:id="" action="ppaction://media"/>
          </p:cNvPr>
          <p:cNvPicPr>
            <a:picLocks noRot="1"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563" y="3319463"/>
            <a:ext cx="657225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4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116" fill="hold"/>
                                        <p:tgtEl>
                                          <p:spTgt spid="204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9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9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4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116" fill="hold"/>
                                        <p:tgtEl>
                                          <p:spTgt spid="204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0"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0"/>
                </p:tgtEl>
              </p:cMediaNode>
            </p:audio>
          </p:childTnLst>
        </p:cTn>
      </p:par>
    </p:tnLst>
    <p:bldLst>
      <p:bldP spid="17410" grpId="0" bldLvl="0" autoUpdateAnimBg="0"/>
      <p:bldP spid="17412" grpId="0" bldLvl="0" autoUpdateAnimBg="0"/>
      <p:bldP spid="17413" grpId="0" animBg="1" autoUpdateAnimBg="0"/>
      <p:bldP spid="17414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5184775" y="3060700"/>
            <a:ext cx="39592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b="1"/>
              <a:t>a</a:t>
            </a:r>
            <a:r>
              <a:rPr lang="en-US" altLang="zh-CN" sz="4000" b="1">
                <a:solidFill>
                  <a:srgbClr val="FF0000"/>
                </a:solidFill>
              </a:rPr>
              <a:t> small</a:t>
            </a:r>
            <a:r>
              <a:rPr lang="en-US" altLang="zh-CN" sz="4000" b="1">
                <a:solidFill>
                  <a:srgbClr val="FF3300"/>
                </a:solidFill>
              </a:rPr>
              <a:t> </a:t>
            </a:r>
            <a:r>
              <a:rPr lang="en-US" altLang="zh-CN" sz="4000" b="1"/>
              <a:t>mouse</a:t>
            </a:r>
            <a:endParaRPr lang="en-US" altLang="zh-CN" sz="4000" b="1"/>
          </a:p>
        </p:txBody>
      </p:sp>
      <p:sp>
        <p:nvSpPr>
          <p:cNvPr id="19459" name="TextBox 8"/>
          <p:cNvSpPr txBox="1">
            <a:spLocks noChangeArrowheads="1"/>
          </p:cNvSpPr>
          <p:nvPr/>
        </p:nvSpPr>
        <p:spPr bwMode="auto">
          <a:xfrm>
            <a:off x="642938" y="3000375"/>
            <a:ext cx="360203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/>
              <a:t>a</a:t>
            </a:r>
            <a:r>
              <a:rPr lang="en-US" altLang="zh-CN" sz="4400" b="1">
                <a:solidFill>
                  <a:srgbClr val="FF0000"/>
                </a:solidFill>
              </a:rPr>
              <a:t> big</a:t>
            </a:r>
            <a:r>
              <a:rPr lang="zh-CN" altLang="en-US" sz="4400" b="1">
                <a:solidFill>
                  <a:srgbClr val="FF0000"/>
                </a:solidFill>
              </a:rPr>
              <a:t> </a:t>
            </a:r>
            <a:r>
              <a:rPr lang="zh-CN" altLang="en-US" sz="4400" b="1"/>
              <a:t>mouse </a:t>
            </a:r>
            <a:endParaRPr lang="zh-CN" altLang="en-US" sz="4400" b="1"/>
          </a:p>
        </p:txBody>
      </p:sp>
      <p:sp>
        <p:nvSpPr>
          <p:cNvPr id="21508" name="矩形 9"/>
          <p:cNvSpPr>
            <a:spLocks noChangeArrowheads="1"/>
          </p:cNvSpPr>
          <p:nvPr/>
        </p:nvSpPr>
        <p:spPr bwMode="auto">
          <a:xfrm>
            <a:off x="1852613" y="4856163"/>
            <a:ext cx="3095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en-US" sz="4000" b="1"/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27763" y="1285875"/>
            <a:ext cx="2363787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" y="622300"/>
            <a:ext cx="52705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a big mouse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762375"/>
            <a:ext cx="64770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3" name="a small mouse.mp3">
            <a:hlinkClick r:id="" action="ppaction://media"/>
          </p:cNvPr>
          <p:cNvPicPr>
            <a:picLocks noRot="1"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588" y="3644900"/>
            <a:ext cx="765175" cy="76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15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24" fill="hold"/>
                                        <p:tgtEl>
                                          <p:spTgt spid="215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2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12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15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368" fill="hold"/>
                                        <p:tgtEl>
                                          <p:spTgt spid="215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3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13"/>
                </p:tgtEl>
              </p:cMediaNode>
            </p:audio>
          </p:childTnLst>
        </p:cTn>
      </p:par>
    </p:tnLst>
    <p:bldLst>
      <p:bldP spid="19458" grpId="0" autoUpdateAnimBg="0" build="allAtOnce"/>
      <p:bldP spid="19459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592138" y="5205413"/>
            <a:ext cx="72739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/>
              <a:t>T</a:t>
            </a:r>
            <a:r>
              <a:rPr lang="en-US" altLang="zh-CN" sz="4400" b="1"/>
              <a:t>hey are </a:t>
            </a:r>
            <a:r>
              <a:rPr lang="zh-CN" altLang="en-US" sz="4400" b="1"/>
              <a:t>very</a:t>
            </a:r>
            <a:r>
              <a:rPr lang="en-US" altLang="zh-CN" sz="4400" b="1"/>
              <a:t> </a:t>
            </a:r>
            <a:r>
              <a:rPr lang="zh-CN" altLang="en-US" sz="4400" b="1">
                <a:solidFill>
                  <a:srgbClr val="FF0000"/>
                </a:solidFill>
              </a:rPr>
              <a:t>cute</a:t>
            </a:r>
            <a:r>
              <a:rPr lang="zh-CN" altLang="en-US" sz="4400" b="1"/>
              <a:t>.</a:t>
            </a:r>
            <a:endParaRPr lang="en-US" altLang="zh-CN" sz="5400" b="1"/>
          </a:p>
        </p:txBody>
      </p:sp>
      <p:sp>
        <p:nvSpPr>
          <p:cNvPr id="20483" name="Text Box 7"/>
          <p:cNvSpPr txBox="1">
            <a:spLocks noChangeArrowheads="1"/>
          </p:cNvSpPr>
          <p:nvPr/>
        </p:nvSpPr>
        <p:spPr bwMode="auto">
          <a:xfrm>
            <a:off x="474663" y="3602038"/>
            <a:ext cx="7331075" cy="1447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sz="4400" dirty="0">
                <a:latin typeface="Arial" panose="020B0604020202020204" pitchFamily="34" charset="0"/>
              </a:rPr>
              <a:t>They have</a:t>
            </a:r>
            <a:r>
              <a:rPr lang="en-US" sz="4400" dirty="0">
                <a:solidFill>
                  <a:srgbClr val="FF0000"/>
                </a:solidFill>
                <a:latin typeface="Arial" panose="020B0604020202020204" pitchFamily="34" charset="0"/>
              </a:rPr>
              <a:t>, </a:t>
            </a:r>
            <a:endParaRPr lang="en-US" sz="44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sz="4400" dirty="0">
              <a:solidFill>
                <a:schemeClr val="accent4"/>
              </a:solidFill>
              <a:latin typeface="Arial" panose="020B0604020202020204" pitchFamily="34" charset="0"/>
            </a:endParaRPr>
          </a:p>
        </p:txBody>
      </p:sp>
      <p:sp>
        <p:nvSpPr>
          <p:cNvPr id="20493" name="矩形 12"/>
          <p:cNvSpPr>
            <a:spLocks noChangeArrowheads="1"/>
          </p:cNvSpPr>
          <p:nvPr/>
        </p:nvSpPr>
        <p:spPr bwMode="auto">
          <a:xfrm>
            <a:off x="917575" y="2962275"/>
            <a:ext cx="53641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/>
              <a:t>These             </a:t>
            </a:r>
            <a:r>
              <a:rPr lang="en-US" altLang="zh-CN" sz="3600" b="1"/>
              <a:t>are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solidFill>
                  <a:srgbClr val="FF0000"/>
                </a:solidFill>
              </a:rPr>
              <a:t>          </a:t>
            </a:r>
            <a:r>
              <a:rPr lang="zh-CN" altLang="en-US" sz="3600" b="1"/>
              <a:t>.</a:t>
            </a:r>
            <a:endParaRPr lang="zh-CN" altLang="en-US" sz="3600" b="1"/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2500313" y="2962275"/>
            <a:ext cx="122396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mice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4733925" y="2962275"/>
            <a:ext cx="11604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</a:rPr>
              <a:t>grey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38463" y="0"/>
            <a:ext cx="3781425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00313" y="1458913"/>
            <a:ext cx="3781425" cy="15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357563" y="3787775"/>
            <a:ext cx="23574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small eyes,</a:t>
            </a:r>
            <a:endParaRPr lang="zh-CN" altLang="en-US" sz="2800" b="1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508625" y="3787775"/>
            <a:ext cx="23574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small noses</a:t>
            </a:r>
            <a:endParaRPr lang="zh-CN" altLang="en-US" sz="2800" b="1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74663" y="4462463"/>
            <a:ext cx="2740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small mouths,</a:t>
            </a:r>
            <a:endParaRPr lang="zh-CN" altLang="en-US" sz="2800" b="1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938463" y="4462463"/>
            <a:ext cx="2357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small ears,</a:t>
            </a:r>
            <a:endParaRPr lang="zh-CN" altLang="en-US" sz="2800" b="1"/>
          </a:p>
        </p:txBody>
      </p:sp>
      <p:sp>
        <p:nvSpPr>
          <p:cNvPr id="32" name="TextBox 31"/>
          <p:cNvSpPr txBox="1"/>
          <p:nvPr/>
        </p:nvSpPr>
        <p:spPr>
          <a:xfrm>
            <a:off x="4946650" y="4462463"/>
            <a:ext cx="26701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sz="2800" dirty="0">
                <a:solidFill>
                  <a:schemeClr val="accent4"/>
                </a:solidFill>
                <a:latin typeface="Arial" panose="020B0604020202020204" pitchFamily="34" charset="0"/>
              </a:rPr>
              <a:t>and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long tails.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utoUpdateAnimBg="0" build="allAtOnce"/>
      <p:bldP spid="20482" grpId="1" bldLvl="0" autoUpdateAnimBg="0" build="allAtOnce"/>
      <p:bldP spid="20483" grpId="0" bldLvl="0" autoUpdateAnimBg="0"/>
      <p:bldP spid="20493" grpId="0" autoUpdateAnimBg="0"/>
      <p:bldP spid="20497" grpId="0" bldLvl="0" autoUpdateAnimBg="0"/>
      <p:bldP spid="20499" grpId="0" bldLvl="0" autoUpdateAnimBg="0"/>
      <p:bldP spid="28" grpId="0"/>
      <p:bldP spid="29" grpId="0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592138" y="5205413"/>
            <a:ext cx="72739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/>
              <a:t>T</a:t>
            </a:r>
            <a:r>
              <a:rPr lang="en-US" altLang="zh-CN" sz="4400" b="1"/>
              <a:t>hey are </a:t>
            </a:r>
            <a:r>
              <a:rPr lang="zh-CN" altLang="en-US" sz="4400" b="1"/>
              <a:t>very</a:t>
            </a:r>
            <a:r>
              <a:rPr lang="en-US" altLang="zh-CN" sz="4400" b="1"/>
              <a:t> </a:t>
            </a:r>
            <a:r>
              <a:rPr lang="en-US" altLang="zh-CN" sz="4400" b="1">
                <a:solidFill>
                  <a:srgbClr val="FF0000"/>
                </a:solidFill>
              </a:rPr>
              <a:t>lovely</a:t>
            </a:r>
            <a:r>
              <a:rPr lang="zh-CN" altLang="en-US" sz="4400" b="1"/>
              <a:t>.</a:t>
            </a:r>
            <a:endParaRPr lang="en-US" altLang="zh-CN" sz="5400" b="1"/>
          </a:p>
        </p:txBody>
      </p:sp>
      <p:sp>
        <p:nvSpPr>
          <p:cNvPr id="20483" name="Text Box 7"/>
          <p:cNvSpPr txBox="1">
            <a:spLocks noChangeArrowheads="1"/>
          </p:cNvSpPr>
          <p:nvPr/>
        </p:nvSpPr>
        <p:spPr bwMode="auto">
          <a:xfrm>
            <a:off x="474663" y="3602038"/>
            <a:ext cx="7331075" cy="1447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sz="4400" dirty="0">
                <a:latin typeface="Arial" panose="020B0604020202020204" pitchFamily="34" charset="0"/>
              </a:rPr>
              <a:t>They have</a:t>
            </a:r>
            <a:r>
              <a:rPr lang="en-US" sz="4400" dirty="0">
                <a:solidFill>
                  <a:srgbClr val="FF0000"/>
                </a:solidFill>
                <a:latin typeface="Arial" panose="020B0604020202020204" pitchFamily="34" charset="0"/>
              </a:rPr>
              <a:t>, </a:t>
            </a:r>
            <a:endParaRPr lang="en-US" sz="44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sz="4400" dirty="0">
              <a:solidFill>
                <a:schemeClr val="accent4"/>
              </a:solidFill>
              <a:latin typeface="Arial" panose="020B0604020202020204" pitchFamily="34" charset="0"/>
            </a:endParaRPr>
          </a:p>
        </p:txBody>
      </p:sp>
      <p:sp>
        <p:nvSpPr>
          <p:cNvPr id="20493" name="矩形 12"/>
          <p:cNvSpPr>
            <a:spLocks noChangeArrowheads="1"/>
          </p:cNvSpPr>
          <p:nvPr/>
        </p:nvSpPr>
        <p:spPr bwMode="auto">
          <a:xfrm>
            <a:off x="917575" y="2962275"/>
            <a:ext cx="55451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/>
              <a:t>These              </a:t>
            </a:r>
            <a:r>
              <a:rPr lang="en-US" altLang="zh-CN" sz="3600" b="1"/>
              <a:t>are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solidFill>
                  <a:srgbClr val="FF0000"/>
                </a:solidFill>
              </a:rPr>
              <a:t>          </a:t>
            </a:r>
            <a:r>
              <a:rPr lang="zh-CN" altLang="en-US" sz="3600" b="1"/>
              <a:t>.</a:t>
            </a:r>
            <a:endParaRPr lang="zh-CN" altLang="en-US" sz="3600" b="1"/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2352675" y="2955925"/>
            <a:ext cx="1724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</a:rPr>
              <a:t>rabbits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4733925" y="2962275"/>
            <a:ext cx="13652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</a:rPr>
              <a:t>white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357563" y="3787775"/>
            <a:ext cx="23574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red eyes,</a:t>
            </a:r>
            <a:endParaRPr lang="zh-CN" altLang="en-US" sz="2800" b="1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508625" y="3787775"/>
            <a:ext cx="23574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small noses</a:t>
            </a:r>
            <a:endParaRPr lang="zh-CN" altLang="en-US" sz="2800" b="1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74663" y="4462463"/>
            <a:ext cx="2740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small mouths,</a:t>
            </a:r>
            <a:endParaRPr lang="zh-CN" altLang="en-US" sz="2800" b="1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938463" y="4462463"/>
            <a:ext cx="2357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long ears,</a:t>
            </a:r>
            <a:endParaRPr lang="zh-CN" altLang="en-US" sz="2800" b="1"/>
          </a:p>
        </p:txBody>
      </p:sp>
      <p:sp>
        <p:nvSpPr>
          <p:cNvPr id="32" name="TextBox 31"/>
          <p:cNvSpPr txBox="1"/>
          <p:nvPr/>
        </p:nvSpPr>
        <p:spPr>
          <a:xfrm>
            <a:off x="4946650" y="4462463"/>
            <a:ext cx="34115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sz="2800" dirty="0">
                <a:solidFill>
                  <a:schemeClr val="accent4"/>
                </a:solidFill>
                <a:latin typeface="Arial" panose="020B0604020202020204" pitchFamily="34" charset="0"/>
              </a:rPr>
              <a:t>and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short tails.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grpSp>
        <p:nvGrpSpPr>
          <p:cNvPr id="2" name="Group 5"/>
          <p:cNvGrpSpPr/>
          <p:nvPr/>
        </p:nvGrpSpPr>
        <p:grpSpPr bwMode="auto">
          <a:xfrm>
            <a:off x="1143000" y="-3175"/>
            <a:ext cx="5929313" cy="2646363"/>
            <a:chOff x="204" y="981"/>
            <a:chExt cx="5398" cy="2676"/>
          </a:xfrm>
        </p:grpSpPr>
        <p:pic>
          <p:nvPicPr>
            <p:cNvPr id="23565" name="Picture 6" descr="rabbit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04" y="981"/>
              <a:ext cx="2903" cy="2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6" name="Picture 7" descr="rabbit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flipH="1">
              <a:off x="3107" y="981"/>
              <a:ext cx="2495" cy="2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utoUpdateAnimBg="0" build="allAtOnce"/>
      <p:bldP spid="20482" grpId="1" bldLvl="0" autoUpdateAnimBg="0" build="allAtOnce"/>
      <p:bldP spid="20483" grpId="0" bldLvl="0" autoUpdateAnimBg="0"/>
      <p:bldP spid="20493" grpId="0" autoUpdateAnimBg="0"/>
      <p:bldP spid="20497" grpId="0" bldLvl="0" autoUpdateAnimBg="0"/>
      <p:bldP spid="20499" grpId="0" bldLvl="0" autoUpdateAnimBg="0"/>
      <p:bldP spid="28" grpId="0"/>
      <p:bldP spid="29" grpId="0"/>
      <p:bldP spid="30" grpId="0"/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14" descr="water"/>
          <p:cNvSpPr>
            <a:spLocks noChangeArrowheads="1" noChangeShapeType="1"/>
          </p:cNvSpPr>
          <p:nvPr/>
        </p:nvSpPr>
        <p:spPr bwMode="auto">
          <a:xfrm>
            <a:off x="2071688" y="1846263"/>
            <a:ext cx="5453062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400" kern="10" dirty="0">
                <a:ln w="9525">
                  <a:solidFill>
                    <a:srgbClr val="006600"/>
                  </a:solidFill>
                  <a:miter lim="800000"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Guessing game</a:t>
            </a:r>
            <a:endParaRPr lang="zh-CN" altLang="en-US" sz="4400" kern="10" dirty="0">
              <a:ln w="9525">
                <a:solidFill>
                  <a:srgbClr val="006600"/>
                </a:solidFill>
                <a:miter lim="800000"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>
                <a:outerShdw dist="107763" dir="13500000" sx="125000" sy="125000" rotWithShape="0">
                  <a:srgbClr val="C7DFD3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WordArt 3"/>
          <p:cNvSpPr>
            <a:spLocks noChangeArrowheads="1" noChangeShapeType="1"/>
          </p:cNvSpPr>
          <p:nvPr/>
        </p:nvSpPr>
        <p:spPr bwMode="auto">
          <a:xfrm>
            <a:off x="1412503" y="1052736"/>
            <a:ext cx="6048375" cy="141391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solidFill>
                  <a:srgbClr val="336699"/>
                </a:solidFill>
                <a:effectLst>
                  <a:outerShdw dist="38100" algn="ctr" rotWithShape="0">
                    <a:srgbClr val="B2B2B2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sing a song</a:t>
            </a:r>
            <a:endParaRPr lang="zh-CN" altLang="en-US" sz="3600" kern="10" dirty="0">
              <a:solidFill>
                <a:srgbClr val="336699"/>
              </a:solidFill>
              <a:effectLst>
                <a:outerShdw dist="38100" algn="ctr" rotWithShape="0">
                  <a:srgbClr val="B2B2B2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4" name="Text Box 4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827584" y="2708920"/>
            <a:ext cx="755046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/>
              <a:t>Old MacDonald had a farm</a:t>
            </a:r>
            <a:endParaRPr lang="en-US" altLang="zh-CN" sz="4800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7XXE_XG9YCH{E2T73`50BPW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228600"/>
            <a:ext cx="5410200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59" name="Picture 3" descr="7XXE_XG9YCH{E2T73`50BPW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457200"/>
            <a:ext cx="2514600" cy="283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609600" y="4038600"/>
            <a:ext cx="8001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 dirty="0">
                <a:solidFill>
                  <a:srgbClr val="FF0000"/>
                </a:solidFill>
              </a:rPr>
              <a:t>They have</a:t>
            </a:r>
            <a:r>
              <a:rPr lang="en-US" altLang="zh-CN" sz="4000" dirty="0"/>
              <a:t> long leg</a:t>
            </a:r>
            <a:r>
              <a:rPr lang="en-US" altLang="zh-CN" sz="4000" dirty="0">
                <a:solidFill>
                  <a:srgbClr val="FF0000"/>
                </a:solidFill>
              </a:rPr>
              <a:t>s</a:t>
            </a:r>
            <a:r>
              <a:rPr lang="en-US" altLang="zh-CN" sz="4000" dirty="0"/>
              <a:t>, long tail</a:t>
            </a:r>
            <a:r>
              <a:rPr lang="en-US" altLang="zh-CN" sz="4000" dirty="0">
                <a:solidFill>
                  <a:srgbClr val="FF0000"/>
                </a:solidFill>
              </a:rPr>
              <a:t>s </a:t>
            </a:r>
            <a:r>
              <a:rPr lang="en-US" altLang="zh-CN" sz="4000" dirty="0"/>
              <a:t>and long faces.</a:t>
            </a:r>
            <a:endParaRPr lang="en-US" altLang="zh-CN" sz="4000" dirty="0"/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685800" y="5257800"/>
            <a:ext cx="4114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 dirty="0"/>
              <a:t>They are horse</a:t>
            </a:r>
            <a:r>
              <a:rPr lang="en-US" altLang="zh-CN" sz="4000" dirty="0">
                <a:solidFill>
                  <a:srgbClr val="FF0000"/>
                </a:solidFill>
              </a:rPr>
              <a:t>s</a:t>
            </a:r>
            <a:r>
              <a:rPr lang="en-US" altLang="zh-CN" sz="4000" dirty="0"/>
              <a:t>.</a:t>
            </a:r>
            <a:endParaRPr lang="en-US" altLang="zh-CN" sz="4000" dirty="0"/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685800" y="5943600"/>
            <a:ext cx="533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 dirty="0"/>
              <a:t>They are </a:t>
            </a:r>
            <a:r>
              <a:rPr lang="en-US" altLang="zh-CN" sz="4000" dirty="0">
                <a:solidFill>
                  <a:srgbClr val="FF0000"/>
                </a:solidFill>
              </a:rPr>
              <a:t>very strong</a:t>
            </a:r>
            <a:r>
              <a:rPr lang="en-US" altLang="zh-CN" sz="4000" dirty="0"/>
              <a:t>.</a:t>
            </a:r>
            <a:endParaRPr lang="en-US" altLang="zh-CN" sz="4000" dirty="0"/>
          </a:p>
        </p:txBody>
      </p:sp>
      <p:sp>
        <p:nvSpPr>
          <p:cNvPr id="26" name="Flowchart: Process 25"/>
          <p:cNvSpPr/>
          <p:nvPr/>
        </p:nvSpPr>
        <p:spPr>
          <a:xfrm>
            <a:off x="4476750" y="265112"/>
            <a:ext cx="1905000" cy="1219201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Flowchart: Process 26"/>
          <p:cNvSpPr/>
          <p:nvPr/>
        </p:nvSpPr>
        <p:spPr>
          <a:xfrm>
            <a:off x="6381750" y="265112"/>
            <a:ext cx="1905000" cy="1219201"/>
          </a:xfrm>
          <a:prstGeom prst="flowChartProcess">
            <a:avLst/>
          </a:prstGeom>
          <a:solidFill>
            <a:srgbClr val="0000CC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Flowchart: Process 27"/>
          <p:cNvSpPr/>
          <p:nvPr/>
        </p:nvSpPr>
        <p:spPr>
          <a:xfrm>
            <a:off x="2647950" y="265113"/>
            <a:ext cx="1828800" cy="1219200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9" name="Flowchart: Process 28"/>
          <p:cNvSpPr/>
          <p:nvPr/>
        </p:nvSpPr>
        <p:spPr>
          <a:xfrm>
            <a:off x="895350" y="265112"/>
            <a:ext cx="1752600" cy="1219201"/>
          </a:xfrm>
          <a:prstGeom prst="flowChartProcess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1" name="Flowchart: Process 30"/>
          <p:cNvSpPr/>
          <p:nvPr/>
        </p:nvSpPr>
        <p:spPr>
          <a:xfrm>
            <a:off x="4476750" y="1408112"/>
            <a:ext cx="1905000" cy="1219201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" name="Flowchart: Process 31"/>
          <p:cNvSpPr/>
          <p:nvPr/>
        </p:nvSpPr>
        <p:spPr>
          <a:xfrm>
            <a:off x="6381750" y="1408112"/>
            <a:ext cx="1905000" cy="1219201"/>
          </a:xfrm>
          <a:prstGeom prst="flowChartProcess">
            <a:avLst/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3" name="Flowchart: Process 32"/>
          <p:cNvSpPr/>
          <p:nvPr/>
        </p:nvSpPr>
        <p:spPr>
          <a:xfrm>
            <a:off x="2647950" y="1408113"/>
            <a:ext cx="1828800" cy="1219200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4" name="Flowchart: Process 33"/>
          <p:cNvSpPr/>
          <p:nvPr/>
        </p:nvSpPr>
        <p:spPr>
          <a:xfrm>
            <a:off x="895350" y="1408112"/>
            <a:ext cx="1752600" cy="1219201"/>
          </a:xfrm>
          <a:prstGeom prst="flowChartProcess">
            <a:avLst/>
          </a:prstGeom>
          <a:solidFill>
            <a:srgbClr val="FF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6" name="Flowchart: Process 35"/>
          <p:cNvSpPr/>
          <p:nvPr/>
        </p:nvSpPr>
        <p:spPr>
          <a:xfrm>
            <a:off x="4476750" y="2627313"/>
            <a:ext cx="1905000" cy="1219200"/>
          </a:xfrm>
          <a:prstGeom prst="flowChart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7" name="Flowchart: Process 36"/>
          <p:cNvSpPr/>
          <p:nvPr/>
        </p:nvSpPr>
        <p:spPr>
          <a:xfrm>
            <a:off x="6381750" y="2627313"/>
            <a:ext cx="1905000" cy="1219200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8" name="Flowchart: Process 37"/>
          <p:cNvSpPr/>
          <p:nvPr/>
        </p:nvSpPr>
        <p:spPr>
          <a:xfrm>
            <a:off x="2647950" y="2627312"/>
            <a:ext cx="1828800" cy="1219201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9" name="Flowchart: Process 38"/>
          <p:cNvSpPr/>
          <p:nvPr/>
        </p:nvSpPr>
        <p:spPr>
          <a:xfrm>
            <a:off x="895350" y="2627312"/>
            <a:ext cx="1752600" cy="1219201"/>
          </a:xfrm>
          <a:prstGeom prst="flowChartProcess">
            <a:avLst/>
          </a:prstGeom>
          <a:solidFill>
            <a:srgbClr val="0000CC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9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0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  <p:bldP spid="48134" grpId="0"/>
      <p:bldP spid="28" grpId="0" animBg="1"/>
      <p:bldP spid="33" grpId="0" animBg="1"/>
      <p:bldP spid="36" grpId="0" animBg="1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goldfish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33600" y="138113"/>
            <a:ext cx="4495800" cy="258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3" name="Picture 3" descr="goldfish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81200" y="2133600"/>
            <a:ext cx="472440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Flowchart: Process 25"/>
          <p:cNvSpPr/>
          <p:nvPr/>
        </p:nvSpPr>
        <p:spPr>
          <a:xfrm>
            <a:off x="4632325" y="265112"/>
            <a:ext cx="1905000" cy="1219201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Flowchart: Process 26"/>
          <p:cNvSpPr/>
          <p:nvPr/>
        </p:nvSpPr>
        <p:spPr>
          <a:xfrm>
            <a:off x="6537325" y="265112"/>
            <a:ext cx="1905000" cy="1219201"/>
          </a:xfrm>
          <a:prstGeom prst="flowChartProcess">
            <a:avLst/>
          </a:prstGeom>
          <a:solidFill>
            <a:srgbClr val="0000CC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Flowchart: Process 27"/>
          <p:cNvSpPr/>
          <p:nvPr/>
        </p:nvSpPr>
        <p:spPr>
          <a:xfrm>
            <a:off x="2803525" y="265113"/>
            <a:ext cx="1828800" cy="1219200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9" name="Flowchart: Process 28"/>
          <p:cNvSpPr/>
          <p:nvPr/>
        </p:nvSpPr>
        <p:spPr>
          <a:xfrm>
            <a:off x="1050925" y="265112"/>
            <a:ext cx="1752600" cy="1219201"/>
          </a:xfrm>
          <a:prstGeom prst="flowChartProcess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1" name="Flowchart: Process 30"/>
          <p:cNvSpPr/>
          <p:nvPr/>
        </p:nvSpPr>
        <p:spPr>
          <a:xfrm>
            <a:off x="4632325" y="1408112"/>
            <a:ext cx="1905000" cy="1219201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" name="Flowchart: Process 31"/>
          <p:cNvSpPr/>
          <p:nvPr/>
        </p:nvSpPr>
        <p:spPr>
          <a:xfrm>
            <a:off x="6537325" y="1408112"/>
            <a:ext cx="1905000" cy="1219201"/>
          </a:xfrm>
          <a:prstGeom prst="flowChartProcess">
            <a:avLst/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3" name="Flowchart: Process 32"/>
          <p:cNvSpPr/>
          <p:nvPr/>
        </p:nvSpPr>
        <p:spPr>
          <a:xfrm>
            <a:off x="2803525" y="1408113"/>
            <a:ext cx="1828800" cy="1219200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4" name="Flowchart: Process 33"/>
          <p:cNvSpPr/>
          <p:nvPr/>
        </p:nvSpPr>
        <p:spPr>
          <a:xfrm>
            <a:off x="1050925" y="1408112"/>
            <a:ext cx="1752600" cy="1219201"/>
          </a:xfrm>
          <a:prstGeom prst="flowChartProcess">
            <a:avLst/>
          </a:prstGeom>
          <a:solidFill>
            <a:srgbClr val="FF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6" name="Flowchart: Process 35"/>
          <p:cNvSpPr/>
          <p:nvPr/>
        </p:nvSpPr>
        <p:spPr>
          <a:xfrm>
            <a:off x="4632325" y="2627313"/>
            <a:ext cx="1905000" cy="1219200"/>
          </a:xfrm>
          <a:prstGeom prst="flowChart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7" name="Flowchart: Process 36"/>
          <p:cNvSpPr/>
          <p:nvPr/>
        </p:nvSpPr>
        <p:spPr>
          <a:xfrm>
            <a:off x="6537325" y="2627313"/>
            <a:ext cx="1905000" cy="1219200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8" name="Flowchart: Process 37"/>
          <p:cNvSpPr/>
          <p:nvPr/>
        </p:nvSpPr>
        <p:spPr>
          <a:xfrm>
            <a:off x="2803525" y="2627312"/>
            <a:ext cx="1828800" cy="1219201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9" name="Flowchart: Process 38"/>
          <p:cNvSpPr/>
          <p:nvPr/>
        </p:nvSpPr>
        <p:spPr>
          <a:xfrm>
            <a:off x="1050925" y="2627312"/>
            <a:ext cx="1752600" cy="1219201"/>
          </a:xfrm>
          <a:prstGeom prst="flowChartProcess">
            <a:avLst/>
          </a:prstGeom>
          <a:solidFill>
            <a:srgbClr val="0000CC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Flowchart: Process 20"/>
          <p:cNvSpPr/>
          <p:nvPr/>
        </p:nvSpPr>
        <p:spPr>
          <a:xfrm>
            <a:off x="4651375" y="3834683"/>
            <a:ext cx="1905000" cy="983226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Flowchart: Process 21"/>
          <p:cNvSpPr/>
          <p:nvPr/>
        </p:nvSpPr>
        <p:spPr>
          <a:xfrm>
            <a:off x="6556375" y="3841750"/>
            <a:ext cx="1905000" cy="882650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3" name="Flowchart: Process 22"/>
          <p:cNvSpPr/>
          <p:nvPr/>
        </p:nvSpPr>
        <p:spPr>
          <a:xfrm>
            <a:off x="2803525" y="3839314"/>
            <a:ext cx="1828800" cy="978857"/>
          </a:xfrm>
          <a:prstGeom prst="flowChart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Flowchart: Process 23"/>
          <p:cNvSpPr/>
          <p:nvPr/>
        </p:nvSpPr>
        <p:spPr>
          <a:xfrm>
            <a:off x="1047750" y="3765208"/>
            <a:ext cx="1752600" cy="1048775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1722" name="Text Box 42"/>
          <p:cNvSpPr txBox="1">
            <a:spLocks noChangeArrowheads="1"/>
          </p:cNvSpPr>
          <p:nvPr/>
        </p:nvSpPr>
        <p:spPr bwMode="auto">
          <a:xfrm>
            <a:off x="685800" y="4953000"/>
            <a:ext cx="8001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 dirty="0"/>
              <a:t>They have no leg</a:t>
            </a:r>
            <a:r>
              <a:rPr lang="en-US" altLang="zh-CN" sz="4000" dirty="0">
                <a:solidFill>
                  <a:srgbClr val="FF0000"/>
                </a:solidFill>
              </a:rPr>
              <a:t>s</a:t>
            </a:r>
            <a:r>
              <a:rPr lang="en-US" altLang="zh-CN" sz="4000" dirty="0"/>
              <a:t>, big tail</a:t>
            </a:r>
            <a:r>
              <a:rPr lang="en-US" altLang="zh-CN" sz="4000" dirty="0">
                <a:solidFill>
                  <a:srgbClr val="FF0000"/>
                </a:solidFill>
              </a:rPr>
              <a:t>s</a:t>
            </a:r>
            <a:r>
              <a:rPr lang="en-US" altLang="zh-CN" sz="4000" dirty="0"/>
              <a:t> and big eye</a:t>
            </a:r>
            <a:r>
              <a:rPr lang="en-US" altLang="zh-CN" sz="4000" dirty="0">
                <a:solidFill>
                  <a:srgbClr val="FF0000"/>
                </a:solidFill>
              </a:rPr>
              <a:t>s</a:t>
            </a:r>
            <a:r>
              <a:rPr lang="en-US" altLang="zh-CN" sz="4000" dirty="0"/>
              <a:t>.</a:t>
            </a:r>
            <a:endParaRPr lang="en-US" altLang="zh-CN" sz="4000" dirty="0"/>
          </a:p>
        </p:txBody>
      </p:sp>
      <p:sp>
        <p:nvSpPr>
          <p:cNvPr id="49195" name="Text Box 43"/>
          <p:cNvSpPr txBox="1">
            <a:spLocks noChangeArrowheads="1"/>
          </p:cNvSpPr>
          <p:nvPr/>
        </p:nvSpPr>
        <p:spPr bwMode="auto">
          <a:xfrm>
            <a:off x="609600" y="6156325"/>
            <a:ext cx="3276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 dirty="0"/>
              <a:t>They are fish.</a:t>
            </a:r>
            <a:endParaRPr lang="en-US" altLang="zh-CN" sz="4000" dirty="0"/>
          </a:p>
        </p:txBody>
      </p:sp>
      <p:sp>
        <p:nvSpPr>
          <p:cNvPr id="49196" name="Text Box 44"/>
          <p:cNvSpPr txBox="1">
            <a:spLocks noChangeArrowheads="1"/>
          </p:cNvSpPr>
          <p:nvPr/>
        </p:nvSpPr>
        <p:spPr bwMode="auto">
          <a:xfrm>
            <a:off x="3962400" y="6156325"/>
            <a:ext cx="6248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 dirty="0"/>
              <a:t>They are very lovely.</a:t>
            </a:r>
            <a:endParaRPr lang="en-US" altLang="zh-CN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7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8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85" dur="1230" decel="100000"/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86" dur="123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87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88" dur="123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89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9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9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9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9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9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3" grpId="0" animBg="1"/>
      <p:bldP spid="36" grpId="0" animBg="1"/>
      <p:bldP spid="37" grpId="0" animBg="1"/>
      <p:bldP spid="22" grpId="0" animBg="1"/>
      <p:bldP spid="49195" grpId="0"/>
      <p:bldP spid="4919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685800" y="4724400"/>
            <a:ext cx="8001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/>
              <a:t>They have four leg</a:t>
            </a:r>
            <a:r>
              <a:rPr lang="en-US" altLang="zh-CN" sz="4000">
                <a:solidFill>
                  <a:srgbClr val="FF0000"/>
                </a:solidFill>
              </a:rPr>
              <a:t>s</a:t>
            </a:r>
            <a:r>
              <a:rPr lang="en-US" altLang="zh-CN" sz="4000"/>
              <a:t>, long tail</a:t>
            </a:r>
            <a:r>
              <a:rPr lang="en-US" altLang="zh-CN" sz="4000">
                <a:solidFill>
                  <a:srgbClr val="FF0000"/>
                </a:solidFill>
              </a:rPr>
              <a:t>s</a:t>
            </a:r>
            <a:r>
              <a:rPr lang="en-US" altLang="zh-CN" sz="4000"/>
              <a:t> and small eye</a:t>
            </a:r>
            <a:r>
              <a:rPr lang="en-US" altLang="zh-CN" sz="4000">
                <a:solidFill>
                  <a:srgbClr val="FF0000"/>
                </a:solidFill>
              </a:rPr>
              <a:t>s</a:t>
            </a:r>
            <a:r>
              <a:rPr lang="en-US" altLang="zh-CN" sz="4000"/>
              <a:t>.</a:t>
            </a:r>
            <a:endParaRPr lang="en-US" altLang="zh-CN" sz="4000"/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609600" y="5927725"/>
            <a:ext cx="4114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/>
              <a:t>They are mice.</a:t>
            </a:r>
            <a:endParaRPr lang="en-US" altLang="zh-CN" sz="4000"/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4114800" y="5867400"/>
            <a:ext cx="6248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/>
              <a:t>They are very small.</a:t>
            </a:r>
            <a:endParaRPr lang="en-US" altLang="zh-CN" sz="4000"/>
          </a:p>
        </p:txBody>
      </p:sp>
      <p:pic>
        <p:nvPicPr>
          <p:cNvPr id="72709" name="Picture 5" descr="1110493917538383675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52600" y="1143000"/>
            <a:ext cx="4476750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0" name="Picture 6" descr="1110493917538383675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1524000"/>
            <a:ext cx="44958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Flowchart: Process 25"/>
          <p:cNvSpPr/>
          <p:nvPr/>
        </p:nvSpPr>
        <p:spPr>
          <a:xfrm>
            <a:off x="4476750" y="265112"/>
            <a:ext cx="1905000" cy="1219201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Flowchart: Process 26"/>
          <p:cNvSpPr/>
          <p:nvPr/>
        </p:nvSpPr>
        <p:spPr>
          <a:xfrm>
            <a:off x="6381750" y="265112"/>
            <a:ext cx="1905000" cy="1219201"/>
          </a:xfrm>
          <a:prstGeom prst="flowChartProcess">
            <a:avLst/>
          </a:prstGeom>
          <a:solidFill>
            <a:srgbClr val="0000CC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Flowchart: Process 27"/>
          <p:cNvSpPr/>
          <p:nvPr/>
        </p:nvSpPr>
        <p:spPr>
          <a:xfrm>
            <a:off x="2647950" y="265113"/>
            <a:ext cx="1828800" cy="1219200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9" name="Flowchart: Process 28"/>
          <p:cNvSpPr/>
          <p:nvPr/>
        </p:nvSpPr>
        <p:spPr>
          <a:xfrm>
            <a:off x="895350" y="265112"/>
            <a:ext cx="1752600" cy="1219201"/>
          </a:xfrm>
          <a:prstGeom prst="flowChartProcess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1" name="Flowchart: Process 30"/>
          <p:cNvSpPr/>
          <p:nvPr/>
        </p:nvSpPr>
        <p:spPr>
          <a:xfrm>
            <a:off x="4476750" y="1408112"/>
            <a:ext cx="1905000" cy="1219201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" name="Flowchart: Process 31"/>
          <p:cNvSpPr/>
          <p:nvPr/>
        </p:nvSpPr>
        <p:spPr>
          <a:xfrm>
            <a:off x="6381750" y="1408112"/>
            <a:ext cx="1905000" cy="1219201"/>
          </a:xfrm>
          <a:prstGeom prst="flowChartProcess">
            <a:avLst/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3" name="Flowchart: Process 32"/>
          <p:cNvSpPr/>
          <p:nvPr/>
        </p:nvSpPr>
        <p:spPr>
          <a:xfrm>
            <a:off x="2647950" y="1408113"/>
            <a:ext cx="1828800" cy="1219200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4" name="Flowchart: Process 33"/>
          <p:cNvSpPr/>
          <p:nvPr/>
        </p:nvSpPr>
        <p:spPr>
          <a:xfrm>
            <a:off x="895350" y="1408112"/>
            <a:ext cx="1752600" cy="1219201"/>
          </a:xfrm>
          <a:prstGeom prst="flowChartProcess">
            <a:avLst/>
          </a:prstGeom>
          <a:solidFill>
            <a:srgbClr val="FF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6" name="Flowchart: Process 35"/>
          <p:cNvSpPr/>
          <p:nvPr/>
        </p:nvSpPr>
        <p:spPr>
          <a:xfrm>
            <a:off x="4476750" y="2627313"/>
            <a:ext cx="1905000" cy="1219200"/>
          </a:xfrm>
          <a:prstGeom prst="flowChart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7" name="Flowchart: Process 36"/>
          <p:cNvSpPr/>
          <p:nvPr/>
        </p:nvSpPr>
        <p:spPr>
          <a:xfrm>
            <a:off x="6381750" y="2627313"/>
            <a:ext cx="1905000" cy="1219200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8" name="Flowchart: Process 37"/>
          <p:cNvSpPr/>
          <p:nvPr/>
        </p:nvSpPr>
        <p:spPr>
          <a:xfrm>
            <a:off x="2647950" y="2627312"/>
            <a:ext cx="1828800" cy="1219201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9" name="Flowchart: Process 38"/>
          <p:cNvSpPr/>
          <p:nvPr/>
        </p:nvSpPr>
        <p:spPr>
          <a:xfrm>
            <a:off x="895350" y="2627312"/>
            <a:ext cx="1752600" cy="1219201"/>
          </a:xfrm>
          <a:prstGeom prst="flowChartProcess">
            <a:avLst/>
          </a:prstGeom>
          <a:solidFill>
            <a:srgbClr val="0000CC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9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0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/>
      <p:bldP spid="28" grpId="0" animBg="1"/>
      <p:bldP spid="33" grpId="0" animBg="1"/>
      <p:bldP spid="36" grpId="0" animBg="1"/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425450" y="1571625"/>
            <a:ext cx="2789238" cy="1727200"/>
            <a:chOff x="0" y="0"/>
            <a:chExt cx="1690" cy="1162"/>
          </a:xfrm>
        </p:grpSpPr>
        <p:pic>
          <p:nvPicPr>
            <p:cNvPr id="24597" name="Picture 5" descr="2338918_153403005_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45" y="0"/>
              <a:ext cx="845" cy="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98" name="Picture 5" descr="2338918_153403005_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845" cy="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9"/>
          <p:cNvGrpSpPr>
            <a:grpSpLocks noChangeAspect="1"/>
          </p:cNvGrpSpPr>
          <p:nvPr/>
        </p:nvGrpSpPr>
        <p:grpSpPr bwMode="auto">
          <a:xfrm>
            <a:off x="255588" y="5118100"/>
            <a:ext cx="3379787" cy="1612900"/>
            <a:chOff x="0" y="0"/>
            <a:chExt cx="5322" cy="2542"/>
          </a:xfrm>
        </p:grpSpPr>
        <p:pic>
          <p:nvPicPr>
            <p:cNvPr id="24595" name="Picture 4" descr="2008512104626449_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2489" cy="2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96" name="Picture 5" descr="2008512104626449_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34" y="0"/>
              <a:ext cx="2489" cy="2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12"/>
          <p:cNvGrpSpPr>
            <a:grpSpLocks noChangeAspect="1"/>
          </p:cNvGrpSpPr>
          <p:nvPr/>
        </p:nvGrpSpPr>
        <p:grpSpPr bwMode="auto">
          <a:xfrm>
            <a:off x="260350" y="142875"/>
            <a:ext cx="3373438" cy="1428750"/>
            <a:chOff x="0" y="0"/>
            <a:chExt cx="6577" cy="2780"/>
          </a:xfrm>
        </p:grpSpPr>
        <p:pic>
          <p:nvPicPr>
            <p:cNvPr id="24593" name="Picture 4" descr="0760_j032447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3289" cy="2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94" name="Picture 5" descr="0760_j032447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289" y="0"/>
              <a:ext cx="3289" cy="2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18"/>
          <p:cNvGrpSpPr>
            <a:grpSpLocks noChangeAspect="1"/>
          </p:cNvGrpSpPr>
          <p:nvPr/>
        </p:nvGrpSpPr>
        <p:grpSpPr bwMode="auto">
          <a:xfrm>
            <a:off x="-104775" y="3082925"/>
            <a:ext cx="4224338" cy="1846263"/>
            <a:chOff x="0" y="0"/>
            <a:chExt cx="6803" cy="2972"/>
          </a:xfrm>
        </p:grpSpPr>
        <p:pic>
          <p:nvPicPr>
            <p:cNvPr id="24591" name="Picture 4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0" y="0"/>
              <a:ext cx="3629" cy="2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92" name="Picture 4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175" y="0"/>
              <a:ext cx="3629" cy="2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3" name="Oval 21"/>
          <p:cNvSpPr>
            <a:spLocks noChangeArrowheads="1"/>
          </p:cNvSpPr>
          <p:nvPr/>
        </p:nvSpPr>
        <p:spPr bwMode="auto">
          <a:xfrm>
            <a:off x="4286250" y="0"/>
            <a:ext cx="4321175" cy="2232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3200" b="1" dirty="0"/>
              <a:t>Describe your animals</a:t>
            </a:r>
            <a:endParaRPr lang="zh-CN" altLang="en-US" sz="3200" b="1" dirty="0"/>
          </a:p>
          <a:p>
            <a:pPr algn="ctr"/>
            <a:r>
              <a:rPr lang="zh-CN" altLang="en-US" sz="3200" b="1" dirty="0"/>
              <a:t>描述你的动物</a:t>
            </a:r>
            <a:r>
              <a:rPr lang="en-US" altLang="zh-CN" sz="3200" b="1" dirty="0"/>
              <a:t>( </a:t>
            </a:r>
            <a:r>
              <a:rPr lang="zh-CN" altLang="en-US" sz="3200" b="1" dirty="0"/>
              <a:t>图画本</a:t>
            </a:r>
            <a:r>
              <a:rPr lang="en-US" altLang="zh-CN" sz="3200" b="1" dirty="0"/>
              <a:t>)</a:t>
            </a:r>
            <a:endParaRPr lang="en-US" altLang="zh-CN" sz="3200" b="1" dirty="0"/>
          </a:p>
        </p:txBody>
      </p:sp>
      <p:sp>
        <p:nvSpPr>
          <p:cNvPr id="22" name="矩形 12"/>
          <p:cNvSpPr>
            <a:spLocks noChangeArrowheads="1"/>
          </p:cNvSpPr>
          <p:nvPr/>
        </p:nvSpPr>
        <p:spPr bwMode="auto">
          <a:xfrm>
            <a:off x="3429000" y="2640013"/>
            <a:ext cx="5000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dirty="0"/>
              <a:t>These </a:t>
            </a:r>
            <a:r>
              <a:rPr lang="en-US" altLang="zh-CN" sz="3600" b="1" dirty="0"/>
              <a:t>____</a:t>
            </a:r>
            <a:r>
              <a:rPr lang="zh-CN" altLang="en-US" sz="3600" b="1" dirty="0"/>
              <a:t>  </a:t>
            </a:r>
            <a:r>
              <a:rPr lang="en-US" altLang="zh-CN" sz="3600" b="1" dirty="0"/>
              <a:t>are____.</a:t>
            </a:r>
            <a:r>
              <a:rPr lang="zh-CN" altLang="en-US" sz="3600" b="1" dirty="0">
                <a:solidFill>
                  <a:srgbClr val="FF0000"/>
                </a:solidFill>
              </a:rPr>
              <a:t>     </a:t>
            </a:r>
            <a:endParaRPr lang="zh-CN" altLang="en-US" sz="3600" b="1" dirty="0"/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3635375" y="3482975"/>
            <a:ext cx="5759450" cy="1262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sz="3200" dirty="0">
                <a:latin typeface="Arial" panose="020B0604020202020204" pitchFamily="34" charset="0"/>
              </a:rPr>
              <a:t>They have </a:t>
            </a:r>
            <a:endParaRPr lang="en-US" sz="44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sz="4400" dirty="0">
              <a:solidFill>
                <a:schemeClr val="accent4"/>
              </a:solidFill>
              <a:latin typeface="Arial" panose="020B0604020202020204" pitchFamily="34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715000" y="3525838"/>
            <a:ext cx="2357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</a:rPr>
              <a:t>_____ eyes,</a:t>
            </a:r>
            <a:endParaRPr lang="zh-CN" altLang="en-US" sz="2800" b="1" dirty="0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857625" y="4221163"/>
            <a:ext cx="2357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</a:rPr>
              <a:t>_____noses,</a:t>
            </a:r>
            <a:endParaRPr lang="zh-CN" altLang="en-US" sz="2800" b="1" dirty="0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215063" y="4221163"/>
            <a:ext cx="2357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</a:rPr>
              <a:t>_____ ears,</a:t>
            </a:r>
            <a:endParaRPr lang="zh-CN" altLang="en-US" sz="2800" b="1" dirty="0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857625" y="4929188"/>
            <a:ext cx="2740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</a:rPr>
              <a:t>_____ mouths,</a:t>
            </a:r>
            <a:endParaRPr lang="zh-CN" altLang="en-US" sz="2800" b="1" dirty="0"/>
          </a:p>
        </p:txBody>
      </p:sp>
      <p:sp>
        <p:nvSpPr>
          <p:cNvPr id="28" name="矩形 27"/>
          <p:cNvSpPr/>
          <p:nvPr/>
        </p:nvSpPr>
        <p:spPr>
          <a:xfrm>
            <a:off x="6429375" y="5083175"/>
            <a:ext cx="240665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sz="2400" dirty="0">
                <a:solidFill>
                  <a:schemeClr val="accent4"/>
                </a:solidFill>
                <a:latin typeface="Arial" panose="020B0604020202020204" pitchFamily="34" charset="0"/>
              </a:rPr>
              <a:t>and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_____ tails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3746500" y="5640388"/>
            <a:ext cx="482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/>
              <a:t>T</a:t>
            </a:r>
            <a:r>
              <a:rPr lang="en-US" altLang="zh-CN" sz="3600" b="1" dirty="0"/>
              <a:t>hey are very _____</a:t>
            </a:r>
            <a:r>
              <a:rPr lang="zh-CN" altLang="en-US" sz="3600" b="1" dirty="0"/>
              <a:t>.</a:t>
            </a:r>
            <a:endParaRPr lang="en-US" altLang="zh-CN" sz="3600" b="1" dirty="0"/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4932363" y="2640013"/>
            <a:ext cx="1123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</a:rPr>
              <a:t>pigs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6948488" y="2633663"/>
            <a:ext cx="1123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</a:rPr>
              <a:t>pink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3" grpId="0" animBg="1"/>
      <p:bldP spid="22" grpId="0" autoUpdateAnimBg="0"/>
      <p:bldP spid="23" grpId="0" bldLvl="0" autoUpdateAnimBg="0"/>
      <p:bldP spid="24" grpId="0"/>
      <p:bldP spid="25" grpId="0"/>
      <p:bldP spid="26" grpId="0"/>
      <p:bldP spid="27" grpId="0"/>
      <p:bldP spid="28" grpId="0"/>
      <p:bldP spid="29" grpId="0" build="allAtOnce"/>
      <p:bldP spid="20497" grpId="0" bldLvl="0" autoUpdateAnimBg="0"/>
      <p:bldP spid="20499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427538" y="908050"/>
            <a:ext cx="4716462" cy="792163"/>
          </a:xfrm>
        </p:spPr>
        <p:txBody>
          <a:bodyPr/>
          <a:lstStyle/>
          <a:p>
            <a:r>
              <a:rPr lang="en-US" altLang="zh-CN" sz="4000" smtClean="0"/>
              <a:t>The pets are lovely.</a:t>
            </a:r>
            <a:endParaRPr lang="en-US" altLang="zh-CN" sz="4000" smtClean="0"/>
          </a:p>
        </p:txBody>
      </p:sp>
      <p:pic>
        <p:nvPicPr>
          <p:cNvPr id="26627" name="Picture 3" descr="宠物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3162300"/>
            <a:ext cx="5534025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 descr="宠物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775" y="0"/>
            <a:ext cx="3744913" cy="293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5" descr="宠物10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6084888" y="3429000"/>
            <a:ext cx="2819400" cy="2278063"/>
          </a:xfrm>
          <a:noFill/>
        </p:spPr>
      </p:pic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3849688" y="1916113"/>
            <a:ext cx="529431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Tx/>
              <a:buNone/>
            </a:pPr>
            <a:r>
              <a:rPr lang="en-US" altLang="zh-CN" sz="4000">
                <a:solidFill>
                  <a:srgbClr val="FF0000"/>
                </a:solidFill>
              </a:rPr>
              <a:t>Please don’t hurt them  .</a:t>
            </a:r>
            <a:r>
              <a:rPr lang="zh-CN" altLang="en-US" sz="4000">
                <a:solidFill>
                  <a:srgbClr val="FF0000"/>
                </a:solidFill>
              </a:rPr>
              <a:t>请不要伤害他们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404813"/>
            <a:ext cx="7632700" cy="865187"/>
          </a:xfrm>
        </p:spPr>
        <p:txBody>
          <a:bodyPr/>
          <a:lstStyle/>
          <a:p>
            <a:r>
              <a:rPr lang="en-US" altLang="zh-CN" sz="4000" smtClean="0"/>
              <a:t>If you give them a little love.</a:t>
            </a:r>
            <a:br>
              <a:rPr lang="en-US" altLang="zh-CN" sz="4000" smtClean="0"/>
            </a:br>
            <a:r>
              <a:rPr lang="zh-CN" altLang="en-US" sz="4000" smtClean="0"/>
              <a:t>如果你给它们一点点爱</a:t>
            </a:r>
            <a:endParaRPr lang="zh-CN" altLang="en-US" sz="4000" smtClean="0"/>
          </a:p>
        </p:txBody>
      </p:sp>
      <p:pic>
        <p:nvPicPr>
          <p:cNvPr id="27651" name="Picture 3" descr="宠物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750" y="1412875"/>
            <a:ext cx="3960813" cy="297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4" descr="宠物1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500563" y="1412875"/>
            <a:ext cx="4376737" cy="4114800"/>
          </a:xfrm>
          <a:noFill/>
        </p:spPr>
      </p:pic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5094288"/>
            <a:ext cx="4500563" cy="14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Tx/>
              <a:buNone/>
            </a:pPr>
            <a:r>
              <a:rPr lang="en-US" altLang="zh-CN" sz="4000">
                <a:solidFill>
                  <a:schemeClr val="tx2"/>
                </a:solidFill>
              </a:rPr>
              <a:t>They will love you forever!</a:t>
            </a:r>
            <a:br>
              <a:rPr lang="en-US" altLang="zh-CN" sz="4000">
                <a:solidFill>
                  <a:schemeClr val="tx2"/>
                </a:solidFill>
              </a:rPr>
            </a:br>
            <a:r>
              <a:rPr lang="zh-CN" altLang="en-US" sz="4000">
                <a:solidFill>
                  <a:schemeClr val="tx2"/>
                </a:solidFill>
              </a:rPr>
              <a:t>它们就会永远爱你</a:t>
            </a:r>
            <a:endParaRPr lang="zh-CN" altLang="en-US" sz="400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260475" y="1196975"/>
            <a:ext cx="6480175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i="1" dirty="0">
                <a:solidFill>
                  <a:srgbClr val="CC3300"/>
                </a:solidFill>
              </a:rPr>
              <a:t>Animals are our friends.</a:t>
            </a:r>
            <a:endParaRPr lang="zh-CN" altLang="en-US" sz="2800" b="1" i="1" dirty="0">
              <a:solidFill>
                <a:srgbClr val="CC33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2800" b="1" i="1" dirty="0">
                <a:solidFill>
                  <a:srgbClr val="CC3300"/>
                </a:solidFill>
              </a:rPr>
              <a:t>Love animals please!</a:t>
            </a:r>
            <a:endParaRPr lang="zh-CN" altLang="en-US" sz="2800" b="1" i="1" dirty="0">
              <a:solidFill>
                <a:srgbClr val="CC33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2800" b="1" i="1" dirty="0">
                <a:solidFill>
                  <a:srgbClr val="CC3300"/>
                </a:solidFill>
              </a:rPr>
              <a:t>Don’t feed the animals in the zoo!</a:t>
            </a:r>
            <a:endParaRPr lang="zh-CN" altLang="en-US" sz="2800" b="1" i="1" dirty="0">
              <a:solidFill>
                <a:srgbClr val="CC3300"/>
              </a:solidFill>
            </a:endParaRP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3924300" y="3213100"/>
            <a:ext cx="44640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i="1">
                <a:ea typeface="楷体_GB2312" pitchFamily="49" charset="-122"/>
              </a:rPr>
              <a:t>动物是人类的好朋友。</a:t>
            </a:r>
            <a:endParaRPr lang="zh-CN" altLang="en-US" sz="2400" i="1"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i="1">
                <a:ea typeface="楷体_GB2312" pitchFamily="49" charset="-122"/>
              </a:rPr>
              <a:t>请爱护动物！</a:t>
            </a:r>
            <a:endParaRPr lang="zh-CN" altLang="en-US" sz="2400" i="1"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i="1">
                <a:ea typeface="楷体_GB2312" pitchFamily="49" charset="-122"/>
              </a:rPr>
              <a:t>请不要给动物园里的动物喂食！</a:t>
            </a:r>
            <a:endParaRPr lang="zh-CN" altLang="en-US" sz="2400" i="1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3250" y="1981200"/>
            <a:ext cx="8540750" cy="3886200"/>
          </a:xfrm>
        </p:spPr>
        <p:txBody>
          <a:bodyPr/>
          <a:lstStyle/>
          <a:p>
            <a:endParaRPr lang="en-US" altLang="zh-CN" dirty="0"/>
          </a:p>
          <a:p>
            <a:r>
              <a:rPr lang="en-US" altLang="zh-CN" dirty="0"/>
              <a:t>Can you make a riddle(</a:t>
            </a:r>
            <a:r>
              <a:rPr lang="zh-CN" altLang="en-US" dirty="0"/>
              <a:t>谜语</a:t>
            </a:r>
            <a:r>
              <a:rPr lang="en-US" altLang="zh-CN" dirty="0"/>
              <a:t>)?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Homework:</a:t>
            </a:r>
            <a:endParaRPr lang="en-US" altLang="zh-CN" dirty="0"/>
          </a:p>
          <a:p>
            <a:r>
              <a:rPr lang="en-US" altLang="zh-CN" dirty="0"/>
              <a:t>Make riddles about animals.</a:t>
            </a:r>
            <a:endParaRPr lang="en-US" altLang="zh-CN" dirty="0"/>
          </a:p>
          <a:p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7" descr="20100412581837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8" y="333375"/>
            <a:ext cx="3457575" cy="294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2627313" y="1123950"/>
            <a:ext cx="5980112" cy="3529013"/>
          </a:xfrm>
          <a:prstGeom prst="cloudCallout">
            <a:avLst>
              <a:gd name="adj1" fmla="val -54088"/>
              <a:gd name="adj2" fmla="val -3142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zh-CN" sz="3200" b="1" dirty="0"/>
              <a:t>If you want to go to the farm, </a:t>
            </a:r>
            <a:endParaRPr lang="en-US" altLang="zh-CN" sz="3200" b="1" dirty="0"/>
          </a:p>
          <a:p>
            <a:r>
              <a:rPr lang="en-US" altLang="zh-CN" sz="3200" b="1" dirty="0"/>
              <a:t>you have to pass the 3 levels!</a:t>
            </a:r>
            <a:endParaRPr lang="en-US" altLang="zh-CN" sz="3200" b="1" dirty="0"/>
          </a:p>
          <a:p>
            <a:r>
              <a:rPr lang="zh-CN" altLang="en-US" sz="3200" b="1" dirty="0"/>
              <a:t>如果要进入农场，要过三关哦！</a:t>
            </a:r>
            <a:endParaRPr lang="zh-CN" altLang="en-US" sz="3200" b="1" dirty="0"/>
          </a:p>
        </p:txBody>
      </p:sp>
    </p:spTree>
  </p:cSld>
  <p:clrMapOvr>
    <a:masterClrMapping/>
  </p:clrMapOvr>
  <p:transition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11760" y="321441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1" name="Text Box 4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2182813" y="2286000"/>
            <a:ext cx="505936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/>
              <a:t>The first pass</a:t>
            </a:r>
            <a:endParaRPr lang="en-US" altLang="zh-CN" sz="4800" b="1" dirty="0"/>
          </a:p>
          <a:p>
            <a:pPr eaLnBrk="1" hangingPunct="1"/>
            <a:r>
              <a:rPr lang="zh-CN" altLang="en-US" sz="4800" b="1" dirty="0"/>
              <a:t>第一关 </a:t>
            </a:r>
            <a:endParaRPr lang="en-US" altLang="zh-CN" sz="4800" b="1" dirty="0"/>
          </a:p>
          <a:p>
            <a:pPr eaLnBrk="1" hangingPunct="1"/>
            <a:r>
              <a:rPr lang="en-US" altLang="zh-CN" sz="4800" b="1" dirty="0"/>
              <a:t>What’s missing?</a:t>
            </a:r>
            <a:endParaRPr lang="en-US" altLang="zh-CN" sz="4800" b="1" dirty="0"/>
          </a:p>
        </p:txBody>
      </p:sp>
    </p:spTree>
  </p:cSld>
  <p:clrMapOvr>
    <a:masterClrMapping/>
  </p:clrMapOvr>
  <p:transition spd="med">
    <p:circle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1439863" y="747713"/>
            <a:ext cx="431800" cy="520700"/>
            <a:chOff x="0" y="0"/>
            <a:chExt cx="1900" cy="1900"/>
          </a:xfrm>
        </p:grpSpPr>
        <p:sp>
          <p:nvSpPr>
            <p:cNvPr id="8277" name="AutoShape 4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8" name="AutoShape 5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66CCFF">
                    <a:alpha val="79999"/>
                  </a:srgbClr>
                </a:gs>
                <a:gs pos="100000">
                  <a:schemeClr val="bg1">
                    <a:alpha val="9998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6"/>
          <p:cNvGrpSpPr/>
          <p:nvPr/>
        </p:nvGrpSpPr>
        <p:grpSpPr bwMode="auto">
          <a:xfrm>
            <a:off x="1944688" y="2224088"/>
            <a:ext cx="287337" cy="346075"/>
            <a:chOff x="0" y="0"/>
            <a:chExt cx="1900" cy="1900"/>
          </a:xfrm>
        </p:grpSpPr>
        <p:sp>
          <p:nvSpPr>
            <p:cNvPr id="8275" name="AutoShape 7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6" name="AutoShape 8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9998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9"/>
          <p:cNvGrpSpPr/>
          <p:nvPr/>
        </p:nvGrpSpPr>
        <p:grpSpPr bwMode="auto">
          <a:xfrm>
            <a:off x="3024188" y="2397125"/>
            <a:ext cx="431800" cy="520700"/>
            <a:chOff x="0" y="0"/>
            <a:chExt cx="1900" cy="1900"/>
          </a:xfrm>
        </p:grpSpPr>
        <p:sp>
          <p:nvSpPr>
            <p:cNvPr id="8273" name="AutoShape 10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4" name="AutoShape 11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9998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2"/>
          <p:cNvGrpSpPr/>
          <p:nvPr/>
        </p:nvGrpSpPr>
        <p:grpSpPr bwMode="auto">
          <a:xfrm>
            <a:off x="7200900" y="835025"/>
            <a:ext cx="358775" cy="431800"/>
            <a:chOff x="0" y="0"/>
            <a:chExt cx="1900" cy="1900"/>
          </a:xfrm>
        </p:grpSpPr>
        <p:sp>
          <p:nvSpPr>
            <p:cNvPr id="8271" name="AutoShape 13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DEA5D">
                    <a:alpha val="51999"/>
                  </a:srgbClr>
                </a:gs>
                <a:gs pos="100000">
                  <a:srgbClr val="EFF339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2" name="AutoShape 14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DEA5D">
                    <a:alpha val="79999"/>
                  </a:srgbClr>
                </a:gs>
                <a:gs pos="100000">
                  <a:srgbClr val="EFF339">
                    <a:alpha val="9998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" name="Group 15"/>
          <p:cNvGrpSpPr/>
          <p:nvPr/>
        </p:nvGrpSpPr>
        <p:grpSpPr bwMode="auto">
          <a:xfrm>
            <a:off x="4537075" y="661988"/>
            <a:ext cx="287338" cy="346075"/>
            <a:chOff x="0" y="0"/>
            <a:chExt cx="1900" cy="1900"/>
          </a:xfrm>
        </p:grpSpPr>
        <p:sp>
          <p:nvSpPr>
            <p:cNvPr id="8269" name="AutoShape 16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0" name="AutoShape 17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CCFFFF">
                    <a:alpha val="79999"/>
                  </a:srgbClr>
                </a:gs>
                <a:gs pos="100000">
                  <a:srgbClr val="66CCFF">
                    <a:alpha val="9998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Group 18"/>
          <p:cNvGrpSpPr/>
          <p:nvPr/>
        </p:nvGrpSpPr>
        <p:grpSpPr bwMode="auto">
          <a:xfrm>
            <a:off x="3529013" y="2309813"/>
            <a:ext cx="144462" cy="174625"/>
            <a:chOff x="0" y="0"/>
            <a:chExt cx="1900" cy="1900"/>
          </a:xfrm>
        </p:grpSpPr>
        <p:sp>
          <p:nvSpPr>
            <p:cNvPr id="8267" name="AutoShape 19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68" name="AutoShape 20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9998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" name="Group 21"/>
          <p:cNvGrpSpPr/>
          <p:nvPr/>
        </p:nvGrpSpPr>
        <p:grpSpPr bwMode="auto">
          <a:xfrm>
            <a:off x="3990975" y="2389188"/>
            <a:ext cx="73025" cy="88900"/>
            <a:chOff x="0" y="0"/>
            <a:chExt cx="1900" cy="1900"/>
          </a:xfrm>
        </p:grpSpPr>
        <p:sp>
          <p:nvSpPr>
            <p:cNvPr id="8265" name="AutoShape 22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66" name="AutoShape 23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9998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" name="Group 24"/>
          <p:cNvGrpSpPr/>
          <p:nvPr/>
        </p:nvGrpSpPr>
        <p:grpSpPr bwMode="auto">
          <a:xfrm>
            <a:off x="5329238" y="227013"/>
            <a:ext cx="215900" cy="260350"/>
            <a:chOff x="0" y="0"/>
            <a:chExt cx="1900" cy="1900"/>
          </a:xfrm>
        </p:grpSpPr>
        <p:sp>
          <p:nvSpPr>
            <p:cNvPr id="8263" name="AutoShape 25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64" name="AutoShape 26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9998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" name="Group 27"/>
          <p:cNvGrpSpPr/>
          <p:nvPr/>
        </p:nvGrpSpPr>
        <p:grpSpPr bwMode="auto">
          <a:xfrm>
            <a:off x="3241675" y="1617663"/>
            <a:ext cx="142875" cy="171450"/>
            <a:chOff x="0" y="0"/>
            <a:chExt cx="1900" cy="1900"/>
          </a:xfrm>
        </p:grpSpPr>
        <p:sp>
          <p:nvSpPr>
            <p:cNvPr id="8261" name="AutoShape 28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62" name="AutoShape 29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9998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30"/>
          <p:cNvGrpSpPr/>
          <p:nvPr/>
        </p:nvGrpSpPr>
        <p:grpSpPr bwMode="auto">
          <a:xfrm>
            <a:off x="5472113" y="1876425"/>
            <a:ext cx="144462" cy="174625"/>
            <a:chOff x="0" y="0"/>
            <a:chExt cx="1900" cy="1900"/>
          </a:xfrm>
        </p:grpSpPr>
        <p:sp>
          <p:nvSpPr>
            <p:cNvPr id="8259" name="AutoShape 31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60" name="AutoShape 32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9998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" name="Group 33"/>
          <p:cNvGrpSpPr/>
          <p:nvPr/>
        </p:nvGrpSpPr>
        <p:grpSpPr bwMode="auto">
          <a:xfrm>
            <a:off x="3529013" y="0"/>
            <a:ext cx="358775" cy="431800"/>
            <a:chOff x="0" y="0"/>
            <a:chExt cx="1900" cy="1900"/>
          </a:xfrm>
        </p:grpSpPr>
        <p:sp>
          <p:nvSpPr>
            <p:cNvPr id="8257" name="AutoShape 34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DEA5D">
                    <a:alpha val="51999"/>
                  </a:srgbClr>
                </a:gs>
                <a:gs pos="100000">
                  <a:srgbClr val="EFF339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8" name="AutoShape 35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DEA5D">
                    <a:alpha val="79999"/>
                  </a:srgbClr>
                </a:gs>
                <a:gs pos="100000">
                  <a:srgbClr val="EFF339">
                    <a:alpha val="9998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" name="Group 36"/>
          <p:cNvGrpSpPr/>
          <p:nvPr/>
        </p:nvGrpSpPr>
        <p:grpSpPr bwMode="auto">
          <a:xfrm>
            <a:off x="6553200" y="574675"/>
            <a:ext cx="144463" cy="173038"/>
            <a:chOff x="0" y="0"/>
            <a:chExt cx="1900" cy="1900"/>
          </a:xfrm>
        </p:grpSpPr>
        <p:sp>
          <p:nvSpPr>
            <p:cNvPr id="8255" name="AutoShape 37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6" name="AutoShape 38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9998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Group 39"/>
          <p:cNvGrpSpPr/>
          <p:nvPr/>
        </p:nvGrpSpPr>
        <p:grpSpPr bwMode="auto">
          <a:xfrm>
            <a:off x="7920038" y="914400"/>
            <a:ext cx="73025" cy="88900"/>
            <a:chOff x="0" y="0"/>
            <a:chExt cx="1900" cy="1900"/>
          </a:xfrm>
        </p:grpSpPr>
        <p:sp>
          <p:nvSpPr>
            <p:cNvPr id="8253" name="AutoShape 40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4" name="AutoShape 41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9998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5" name="Group 42"/>
          <p:cNvGrpSpPr/>
          <p:nvPr/>
        </p:nvGrpSpPr>
        <p:grpSpPr bwMode="auto">
          <a:xfrm>
            <a:off x="8424863" y="2309813"/>
            <a:ext cx="144462" cy="174625"/>
            <a:chOff x="0" y="0"/>
            <a:chExt cx="1900" cy="1900"/>
          </a:xfrm>
        </p:grpSpPr>
        <p:sp>
          <p:nvSpPr>
            <p:cNvPr id="8251" name="AutoShape 43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2" name="AutoShape 44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9998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6" name="Group 45"/>
          <p:cNvGrpSpPr/>
          <p:nvPr/>
        </p:nvGrpSpPr>
        <p:grpSpPr bwMode="auto">
          <a:xfrm>
            <a:off x="7704138" y="1963738"/>
            <a:ext cx="144462" cy="173037"/>
            <a:chOff x="0" y="0"/>
            <a:chExt cx="1900" cy="1900"/>
          </a:xfrm>
        </p:grpSpPr>
        <p:sp>
          <p:nvSpPr>
            <p:cNvPr id="8249" name="AutoShape 46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0" name="AutoShape 47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9998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" name="Group 48"/>
          <p:cNvGrpSpPr/>
          <p:nvPr/>
        </p:nvGrpSpPr>
        <p:grpSpPr bwMode="auto">
          <a:xfrm>
            <a:off x="5545138" y="1268413"/>
            <a:ext cx="144462" cy="174625"/>
            <a:chOff x="0" y="0"/>
            <a:chExt cx="1900" cy="1900"/>
          </a:xfrm>
        </p:grpSpPr>
        <p:sp>
          <p:nvSpPr>
            <p:cNvPr id="8247" name="AutoShape 49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8" name="AutoShape 50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9998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" name="Group 51"/>
          <p:cNvGrpSpPr/>
          <p:nvPr/>
        </p:nvGrpSpPr>
        <p:grpSpPr bwMode="auto">
          <a:xfrm>
            <a:off x="3457575" y="835025"/>
            <a:ext cx="142875" cy="171450"/>
            <a:chOff x="0" y="0"/>
            <a:chExt cx="1900" cy="1900"/>
          </a:xfrm>
        </p:grpSpPr>
        <p:sp>
          <p:nvSpPr>
            <p:cNvPr id="8245" name="AutoShape 52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6" name="AutoShape 53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9998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9" name="Group 54"/>
          <p:cNvGrpSpPr/>
          <p:nvPr/>
        </p:nvGrpSpPr>
        <p:grpSpPr bwMode="auto">
          <a:xfrm>
            <a:off x="4679950" y="1789113"/>
            <a:ext cx="144463" cy="174625"/>
            <a:chOff x="0" y="0"/>
            <a:chExt cx="1900" cy="1900"/>
          </a:xfrm>
        </p:grpSpPr>
        <p:sp>
          <p:nvSpPr>
            <p:cNvPr id="8243" name="AutoShape 55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4" name="AutoShape 56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9998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0" name="Group 57"/>
          <p:cNvGrpSpPr/>
          <p:nvPr/>
        </p:nvGrpSpPr>
        <p:grpSpPr bwMode="auto">
          <a:xfrm>
            <a:off x="6842125" y="1789113"/>
            <a:ext cx="142875" cy="171450"/>
            <a:chOff x="0" y="0"/>
            <a:chExt cx="1900" cy="1900"/>
          </a:xfrm>
        </p:grpSpPr>
        <p:sp>
          <p:nvSpPr>
            <p:cNvPr id="8241" name="AutoShape 58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2" name="AutoShape 59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9998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" name="Group 60"/>
          <p:cNvGrpSpPr/>
          <p:nvPr/>
        </p:nvGrpSpPr>
        <p:grpSpPr bwMode="auto">
          <a:xfrm>
            <a:off x="8712200" y="922338"/>
            <a:ext cx="215900" cy="260350"/>
            <a:chOff x="0" y="0"/>
            <a:chExt cx="1900" cy="1900"/>
          </a:xfrm>
        </p:grpSpPr>
        <p:sp>
          <p:nvSpPr>
            <p:cNvPr id="8239" name="AutoShape 61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0" name="AutoShape 62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9998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35" name="Oval 63"/>
          <p:cNvSpPr>
            <a:spLocks noChangeArrowheads="1"/>
          </p:cNvSpPr>
          <p:nvPr/>
        </p:nvSpPr>
        <p:spPr bwMode="auto">
          <a:xfrm rot="3518666">
            <a:off x="7250907" y="-2334420"/>
            <a:ext cx="44450" cy="1008063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rot="10800000" vert="eaVert" wrap="none" anchor="ctr"/>
          <a:lstStyle/>
          <a:p>
            <a:pPr algn="ctr" eaLnBrk="0" hangingPunct="0"/>
            <a:endParaRPr lang="zh-CN" altLang="en-US" sz="2400" i="1">
              <a:latin typeface="Lucida Sans" pitchFamily="34" charset="0"/>
            </a:endParaRPr>
          </a:p>
        </p:txBody>
      </p:sp>
      <p:sp>
        <p:nvSpPr>
          <p:cNvPr id="3136" name="Oval 64"/>
          <p:cNvSpPr>
            <a:spLocks noChangeArrowheads="1"/>
          </p:cNvSpPr>
          <p:nvPr/>
        </p:nvSpPr>
        <p:spPr bwMode="auto">
          <a:xfrm rot="3518666">
            <a:off x="7323932" y="-1989932"/>
            <a:ext cx="44450" cy="1008063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rot="10800000" vert="eaVert" wrap="none" anchor="ctr"/>
          <a:lstStyle/>
          <a:p>
            <a:pPr algn="ctr" eaLnBrk="0" hangingPunct="0"/>
            <a:endParaRPr lang="zh-CN" altLang="en-US" sz="2400" i="1">
              <a:latin typeface="Lucida Sans" pitchFamily="34" charset="0"/>
            </a:endParaRPr>
          </a:p>
        </p:txBody>
      </p:sp>
      <p:sp>
        <p:nvSpPr>
          <p:cNvPr id="3137" name="Oval 65"/>
          <p:cNvSpPr>
            <a:spLocks noChangeArrowheads="1"/>
          </p:cNvSpPr>
          <p:nvPr/>
        </p:nvSpPr>
        <p:spPr bwMode="auto">
          <a:xfrm rot="3518666">
            <a:off x="3651251" y="-1901826"/>
            <a:ext cx="42862" cy="1008063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rot="10800000" vert="eaVert" wrap="none" anchor="ctr"/>
          <a:lstStyle/>
          <a:p>
            <a:pPr algn="ctr" eaLnBrk="0" hangingPunct="0"/>
            <a:endParaRPr lang="zh-CN" altLang="en-US" sz="2400" i="1">
              <a:latin typeface="Lucida Sans" pitchFamily="34" charset="0"/>
            </a:endParaRPr>
          </a:p>
        </p:txBody>
      </p:sp>
      <p:sp>
        <p:nvSpPr>
          <p:cNvPr id="3138" name="Oval 66"/>
          <p:cNvSpPr>
            <a:spLocks noChangeArrowheads="1"/>
          </p:cNvSpPr>
          <p:nvPr/>
        </p:nvSpPr>
        <p:spPr bwMode="auto">
          <a:xfrm rot="3518666">
            <a:off x="9267032" y="-2250282"/>
            <a:ext cx="44450" cy="1008063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rot="10800000" vert="eaVert" wrap="none" anchor="ctr"/>
          <a:lstStyle/>
          <a:p>
            <a:pPr algn="ctr" eaLnBrk="0" hangingPunct="0"/>
            <a:endParaRPr lang="zh-CN" altLang="en-US" sz="2400" i="1">
              <a:latin typeface="Lucida Sans" pitchFamily="34" charset="0"/>
            </a:endParaRPr>
          </a:p>
        </p:txBody>
      </p:sp>
      <p:grpSp>
        <p:nvGrpSpPr>
          <p:cNvPr id="22" name="Group 67"/>
          <p:cNvGrpSpPr/>
          <p:nvPr/>
        </p:nvGrpSpPr>
        <p:grpSpPr bwMode="auto">
          <a:xfrm>
            <a:off x="2160588" y="0"/>
            <a:ext cx="358775" cy="431800"/>
            <a:chOff x="0" y="0"/>
            <a:chExt cx="1900" cy="1900"/>
          </a:xfrm>
        </p:grpSpPr>
        <p:sp>
          <p:nvSpPr>
            <p:cNvPr id="8237" name="AutoShape 68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DEA5D">
                    <a:alpha val="51999"/>
                  </a:srgbClr>
                </a:gs>
                <a:gs pos="100000">
                  <a:srgbClr val="EFF339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8" name="AutoShape 69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DEA5D">
                    <a:alpha val="79999"/>
                  </a:srgbClr>
                </a:gs>
                <a:gs pos="100000">
                  <a:srgbClr val="EFF339">
                    <a:alpha val="9998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" name="Group 70"/>
          <p:cNvGrpSpPr/>
          <p:nvPr/>
        </p:nvGrpSpPr>
        <p:grpSpPr bwMode="auto">
          <a:xfrm>
            <a:off x="7345363" y="0"/>
            <a:ext cx="358775" cy="431800"/>
            <a:chOff x="0" y="0"/>
            <a:chExt cx="1900" cy="1900"/>
          </a:xfrm>
        </p:grpSpPr>
        <p:sp>
          <p:nvSpPr>
            <p:cNvPr id="8235" name="AutoShape 71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DEA5D">
                    <a:alpha val="51999"/>
                  </a:srgbClr>
                </a:gs>
                <a:gs pos="100000">
                  <a:srgbClr val="EFF339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6" name="AutoShape 72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DEA5D">
                    <a:alpha val="79999"/>
                  </a:srgbClr>
                </a:gs>
                <a:gs pos="100000">
                  <a:srgbClr val="EFF339">
                    <a:alpha val="9998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4" name="Group 73"/>
          <p:cNvGrpSpPr/>
          <p:nvPr/>
        </p:nvGrpSpPr>
        <p:grpSpPr bwMode="auto">
          <a:xfrm>
            <a:off x="8821738" y="0"/>
            <a:ext cx="358775" cy="431800"/>
            <a:chOff x="0" y="0"/>
            <a:chExt cx="1900" cy="1900"/>
          </a:xfrm>
        </p:grpSpPr>
        <p:sp>
          <p:nvSpPr>
            <p:cNvPr id="8233" name="AutoShape 74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DEA5D">
                    <a:alpha val="51999"/>
                  </a:srgbClr>
                </a:gs>
                <a:gs pos="100000">
                  <a:srgbClr val="EFF339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4" name="AutoShape 75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DEA5D">
                    <a:alpha val="79999"/>
                  </a:srgbClr>
                </a:gs>
                <a:gs pos="100000">
                  <a:srgbClr val="EFF339">
                    <a:alpha val="9998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5" name="Group 76"/>
          <p:cNvGrpSpPr/>
          <p:nvPr/>
        </p:nvGrpSpPr>
        <p:grpSpPr bwMode="auto">
          <a:xfrm>
            <a:off x="8353425" y="314325"/>
            <a:ext cx="358775" cy="431800"/>
            <a:chOff x="0" y="0"/>
            <a:chExt cx="1900" cy="1900"/>
          </a:xfrm>
        </p:grpSpPr>
        <p:sp>
          <p:nvSpPr>
            <p:cNvPr id="8231" name="AutoShape 77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DEA5D">
                    <a:alpha val="51999"/>
                  </a:srgbClr>
                </a:gs>
                <a:gs pos="100000">
                  <a:srgbClr val="EFF339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2" name="AutoShape 78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DEA5D">
                    <a:alpha val="79999"/>
                  </a:srgbClr>
                </a:gs>
                <a:gs pos="100000">
                  <a:srgbClr val="EFF339">
                    <a:alpha val="9998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1035050" y="1938338"/>
            <a:ext cx="10366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</a:rPr>
              <a:t>horse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2559050" y="1058863"/>
            <a:ext cx="15224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</a:rPr>
              <a:t>mouse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4114800" y="611188"/>
            <a:ext cx="1160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</a:rPr>
              <a:t>mice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4660900" y="2590800"/>
            <a:ext cx="1482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</a:rPr>
              <a:t>ducks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6143625" y="1947863"/>
            <a:ext cx="1455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</a:rPr>
              <a:t>monkey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3230563" y="3929063"/>
            <a:ext cx="16652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</a:rPr>
              <a:t>rabbits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6335713" y="3559175"/>
            <a:ext cx="1665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</a:rPr>
              <a:t>chickens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6" name="TextBox 85"/>
          <p:cNvSpPr txBox="1">
            <a:spLocks noChangeArrowheads="1"/>
          </p:cNvSpPr>
          <p:nvPr/>
        </p:nvSpPr>
        <p:spPr bwMode="auto">
          <a:xfrm>
            <a:off x="1035050" y="3114675"/>
            <a:ext cx="152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</a:rPr>
              <a:t>birds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7" name="TextBox 86"/>
          <p:cNvSpPr txBox="1">
            <a:spLocks noChangeArrowheads="1"/>
          </p:cNvSpPr>
          <p:nvPr/>
        </p:nvSpPr>
        <p:spPr bwMode="auto">
          <a:xfrm>
            <a:off x="5508625" y="4513263"/>
            <a:ext cx="12049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</a:rPr>
              <a:t>dogs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 advTm="17000">
    <p:cover/>
    <p:sndAc>
      <p:stSnd>
        <p:snd r:embed="rId1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4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6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6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8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39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31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5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4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1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1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1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6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31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5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49" presetClass="path" presetSubtype="0" repeatCount="indefinite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33333E-6 L -0.79132 0.66922 " pathEditMode="relative" rAng="0" ptsTypes="AA">
                                      <p:cBhvr>
                                        <p:cTn id="118" dur="1700" fill="hold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00" y="3340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700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49" presetClass="path" presetSubtype="0" repeatCount="indefinite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L -0.88212 0.76366 " pathEditMode="relative" rAng="0" ptsTypes="AA">
                                      <p:cBhvr>
                                        <p:cTn id="123" dur="1600" fill="hold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000" y="3820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0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9" presetClass="path" presetSubtype="0" repeatCount="indefinite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7 1.85185E-6 L -0.62205 0.51088 " pathEditMode="relative" rAng="0" ptsTypes="AA">
                                      <p:cBhvr>
                                        <p:cTn id="128" dur="1400" fill="hold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0" y="2550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400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49" presetClass="path" presetSubtype="0" repeatCount="indefinite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0.00254 L -1.01181 0.98173 " pathEditMode="relative" rAng="0" ptsTypes="AA">
                                      <p:cBhvr>
                                        <p:cTn id="133" dur="1300" fill="hold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500" y="49200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300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31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15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31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" dur="15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31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15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31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15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9334E-6 L -1.66667E-6 0.71855 " pathEditMode="relative" rAng="0" ptsTypes="AA">
                                      <p:cBhvr>
                                        <p:cTn id="18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9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194 0.00647 L 0.56944 0.00647 " pathEditMode="relative" rAng="0" ptsTypes="AA">
                                      <p:cBhvr>
                                        <p:cTn id="18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7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007 -0.03677 C 0.23507 -0.07123 0.41024 -0.10569 0.36267 0.00764 C 0.3151 0.12096 -0.14392 0.53863 -0.22517 0.64339 C -0.30642 0.74815 -0.22153 0.7204 -0.12517 0.63645 C -0.02882 0.5525 0.16233 0.34575 0.35347 0.139 " pathEditMode="relative" rAng="0" ptsTypes="aaaaA">
                                      <p:cBhvr>
                                        <p:cTn id="192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6" y="3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27 0.01642 L -0.89809 0.05828 " pathEditMode="relative" rAng="0" ptsTypes="AA">
                                      <p:cBhvr>
                                        <p:cTn id="19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49" y="20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5 2.58094E-6 L 0.49201 0.53492 " pathEditMode="relative" rAng="0" ptsTypes="AA">
                                      <p:cBhvr>
                                        <p:cTn id="20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26" y="267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4653E-6 L -0.71945 0.02752 " pathEditMode="relative" rAng="0" ptsTypes="AA">
                                      <p:cBhvr>
                                        <p:cTn id="20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72" y="13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35708E-6 L 2.22222E-6 0.63714 " pathEditMode="relative" rAng="0" ptsTypes="AA">
                                      <p:cBhvr>
                                        <p:cTn id="20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8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1.2951E-7 L 0.63854 -0.61494 " pathEditMode="relative" rAng="0" ptsTypes="AA">
                                      <p:cBhvr>
                                        <p:cTn id="21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92" y="-30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5" grpId="0" animBg="1" autoUpdateAnimBg="0"/>
      <p:bldP spid="3135" grpId="1" animBg="1" autoUpdateAnimBg="0"/>
      <p:bldP spid="3136" grpId="0" animBg="1" autoUpdateAnimBg="0"/>
      <p:bldP spid="3136" grpId="1" animBg="1" autoUpdateAnimBg="0"/>
      <p:bldP spid="3137" grpId="0" animBg="1" autoUpdateAnimBg="0"/>
      <p:bldP spid="3137" grpId="1" animBg="1" autoUpdateAnimBg="0"/>
      <p:bldP spid="3138" grpId="0" animBg="1" autoUpdateAnimBg="0"/>
      <p:bldP spid="3138" grpId="1" animBg="1" autoUpdateAnimBg="0"/>
      <p:bldP spid="79" grpId="0"/>
      <p:bldP spid="79" grpId="1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4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2182813" y="2286000"/>
            <a:ext cx="518953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/>
              <a:t>The second pass</a:t>
            </a:r>
            <a:endParaRPr lang="en-US" altLang="zh-CN" sz="4800" b="1" dirty="0"/>
          </a:p>
          <a:p>
            <a:pPr eaLnBrk="1" hangingPunct="1"/>
            <a:r>
              <a:rPr lang="zh-CN" altLang="en-US" sz="4800" b="1" dirty="0"/>
              <a:t>第二关</a:t>
            </a:r>
            <a:endParaRPr lang="en-US" altLang="zh-CN" sz="4800" b="1" dirty="0"/>
          </a:p>
          <a:p>
            <a:pPr eaLnBrk="1" hangingPunct="1"/>
            <a:r>
              <a:rPr lang="en-US" altLang="zh-CN" sz="4800" b="1" dirty="0"/>
              <a:t>Magic ears</a:t>
            </a:r>
            <a:endParaRPr lang="en-US" altLang="zh-CN" sz="4800" b="1" dirty="0"/>
          </a:p>
        </p:txBody>
      </p:sp>
    </p:spTree>
  </p:cSld>
  <p:clrMapOvr>
    <a:masterClrMapping/>
  </p:clrMapOvr>
  <p:transition spd="med">
    <p:circle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2071688" y="857250"/>
            <a:ext cx="5143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/>
              <a:t>What can you hear?</a:t>
            </a:r>
            <a:endParaRPr lang="zh-CN" altLang="en-US" sz="3600"/>
          </a:p>
        </p:txBody>
      </p:sp>
      <p:pic>
        <p:nvPicPr>
          <p:cNvPr id="10245" name="bird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dog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3327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chicken.mp3">
            <a:hlinkClick r:id="" action="ppaction://media"/>
          </p:cNvPr>
          <p:cNvPicPr>
            <a:picLocks noRot="1"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horse.mp3">
            <a:hlinkClick r:id="" action="ppaction://media"/>
          </p:cNvPr>
          <p:cNvPicPr>
            <a:picLocks noRot="1" noChangeAspect="1" noChangeArrowheads="1"/>
          </p:cNvPicPr>
          <p:nvPr>
            <a:audioFile r:link="rId8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3327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monkey.mp3">
            <a:hlinkClick r:id="" action="ppaction://media"/>
          </p:cNvPr>
          <p:cNvPicPr>
            <a:picLocks noRot="1" noChangeAspect="1" noChangeArrowheads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863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pig.mp3">
            <a:hlinkClick r:id="" action="ppaction://media"/>
          </p:cNvPr>
          <p:cNvPicPr>
            <a:picLocks noRot="1" noChangeAspect="1" noChangeArrowheads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link="rId13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327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1187450" y="3933825"/>
            <a:ext cx="884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pigs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2071688" y="3933825"/>
            <a:ext cx="1123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dogs</a:t>
            </a:r>
            <a:endParaRPr lang="en-US" altLang="zh-CN" sz="2400" b="1"/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3195638" y="3933825"/>
            <a:ext cx="1428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horses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4624388" y="3933825"/>
            <a:ext cx="1514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chickens</a:t>
            </a:r>
            <a:endParaRPr lang="en-US" altLang="zh-CN" sz="2400" b="1"/>
          </a:p>
        </p:txBody>
      </p:sp>
      <p:sp>
        <p:nvSpPr>
          <p:cNvPr id="10257" name="Text Box 17"/>
          <p:cNvSpPr txBox="1">
            <a:spLocks noChangeArrowheads="1"/>
          </p:cNvSpPr>
          <p:nvPr/>
        </p:nvSpPr>
        <p:spPr bwMode="auto">
          <a:xfrm>
            <a:off x="5867400" y="3749675"/>
            <a:ext cx="1652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monkeys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7519988" y="3705225"/>
            <a:ext cx="1155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birds</a:t>
            </a:r>
            <a:endParaRPr lang="en-US" altLang="zh-CN" sz="2400" b="1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10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1881" fill="hold"/>
                                        <p:tgtEl>
                                          <p:spTgt spid="102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5"/>
                  </p:tgtEl>
                </p:cond>
              </p:nextCondLst>
            </p:seq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5"/>
                </p:tgtEl>
              </p:cMediaNode>
            </p:audio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0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019" fill="hold"/>
                                        <p:tgtEl>
                                          <p:spTgt spid="102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7"/>
                  </p:tgtEl>
                </p:cond>
              </p:nextCondLst>
            </p:seq>
            <p:audio>
              <p:cMediaNode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7"/>
                </p:tgtEl>
              </p:cMediaNode>
            </p:audio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0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1755" fill="hold"/>
                                        <p:tgtEl>
                                          <p:spTgt spid="102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8"/>
                  </p:tgtEl>
                </p:cond>
              </p:nextCondLst>
            </p:seq>
            <p:audio>
              <p:cMediaNode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8"/>
                </p:tgtEl>
              </p:cMediaNode>
            </p:audi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0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3501" fill="hold"/>
                                        <p:tgtEl>
                                          <p:spTgt spid="102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9"/>
                  </p:tgtEl>
                </p:cond>
              </p:nextCondLst>
            </p:seq>
            <p:audio>
              <p:cMediaNode>
                <p:cTn id="7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9"/>
                </p:tgtEl>
              </p:cMediaNode>
            </p:audio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0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587" fill="hold"/>
                                        <p:tgtEl>
                                          <p:spTgt spid="10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0"/>
                  </p:tgtEl>
                </p:cond>
              </p:nextCondLst>
            </p:seq>
            <p:audio>
              <p:cMediaNode>
                <p:cTn id="7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50"/>
                </p:tgtEl>
              </p:cMediaNode>
            </p:audio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0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6244" fill="hold"/>
                                        <p:tgtEl>
                                          <p:spTgt spid="102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1"/>
                  </p:tgtEl>
                </p:cond>
              </p:nextCondLst>
            </p:seq>
            <p:audio>
              <p:cMediaNode>
                <p:cTn id="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51"/>
                </p:tgtEl>
              </p:cMediaNode>
            </p:audio>
          </p:childTnLst>
        </p:cTn>
      </p:par>
    </p:tnLst>
    <p:bldLst>
      <p:bldP spid="10252" grpId="0"/>
      <p:bldP spid="10253" grpId="0"/>
      <p:bldP spid="10255" grpId="0"/>
      <p:bldP spid="10256" grpId="0"/>
      <p:bldP spid="10257" grpId="0"/>
      <p:bldP spid="102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4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2182813" y="2286000"/>
            <a:ext cx="5357812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/>
              <a:t>The third pass</a:t>
            </a:r>
            <a:endParaRPr lang="en-US" altLang="zh-CN" sz="4800" b="1" dirty="0"/>
          </a:p>
          <a:p>
            <a:pPr eaLnBrk="1" hangingPunct="1"/>
            <a:r>
              <a:rPr lang="zh-CN" altLang="en-US" sz="4800" b="1" dirty="0"/>
              <a:t>第三关  我猜猜猜</a:t>
            </a:r>
            <a:endParaRPr lang="en-US" altLang="zh-CN" sz="4800" b="1" dirty="0"/>
          </a:p>
          <a:p>
            <a:pPr eaLnBrk="1" hangingPunct="1"/>
            <a:r>
              <a:rPr lang="en-US" altLang="zh-CN" sz="4800" b="1" dirty="0"/>
              <a:t>Are there any···</a:t>
            </a:r>
            <a:r>
              <a:rPr lang="zh-CN" altLang="en-US" sz="4800" b="1" dirty="0"/>
              <a:t>？</a:t>
            </a:r>
            <a:endParaRPr lang="en-US" altLang="zh-CN" sz="4800" b="1" dirty="0"/>
          </a:p>
          <a:p>
            <a:pPr eaLnBrk="1" hangingPunct="1"/>
            <a:endParaRPr lang="en-US" sz="4800" b="1" dirty="0"/>
          </a:p>
        </p:txBody>
      </p:sp>
    </p:spTree>
  </p:cSld>
  <p:clrMapOvr>
    <a:masterClrMapping/>
  </p:clrMapOvr>
  <p:transition spd="med">
    <p:circle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8" descr="horse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62275" y="3495675"/>
            <a:ext cx="1676400" cy="190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9" descr="horse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91000" y="3357563"/>
            <a:ext cx="1676400" cy="190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1600200" y="304800"/>
            <a:ext cx="6324600" cy="16684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None/>
              <a:defRPr/>
            </a:pPr>
            <a:r>
              <a:rPr lang="en-US" altLang="zh-CN" sz="3200" b="1" dirty="0">
                <a:latin typeface="Comic Sans MS" panose="030F0702030302020204" pitchFamily="66" charset="0"/>
              </a:rPr>
              <a:t>Are there any…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 </a:t>
            </a:r>
            <a:r>
              <a:rPr lang="en-US" altLang="zh-CN" sz="3200" b="1" dirty="0">
                <a:latin typeface="Comic Sans MS" panose="030F0702030302020204" pitchFamily="66" charset="0"/>
              </a:rPr>
              <a:t>in the picture?</a:t>
            </a:r>
            <a:endParaRPr lang="en-US" altLang="zh-CN" sz="3200" dirty="0">
              <a:solidFill>
                <a:srgbClr val="FF0066"/>
              </a:solidFill>
              <a:latin typeface="Comic Sans MS" panose="030F0702030302020204" pitchFamily="66" charset="0"/>
            </a:endParaRPr>
          </a:p>
          <a:p>
            <a:pPr>
              <a:spcBef>
                <a:spcPct val="20000"/>
              </a:spcBef>
              <a:buFontTx/>
              <a:buNone/>
              <a:defRPr/>
            </a:pPr>
            <a:endParaRPr lang="zh-CN" altLang="en-US" sz="3200" dirty="0">
              <a:solidFill>
                <a:srgbClr val="66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14341" name="AutoShape 4"/>
          <p:cNvSpPr>
            <a:spLocks noChangeArrowheads="1"/>
          </p:cNvSpPr>
          <p:nvPr/>
        </p:nvSpPr>
        <p:spPr bwMode="auto">
          <a:xfrm>
            <a:off x="1600200" y="3124200"/>
            <a:ext cx="5105400" cy="3733800"/>
          </a:xfrm>
          <a:prstGeom prst="irregularSeal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0" name="Oval 6"/>
          <p:cNvSpPr>
            <a:spLocks noChangeArrowheads="1"/>
          </p:cNvSpPr>
          <p:nvPr/>
        </p:nvSpPr>
        <p:spPr bwMode="auto">
          <a:xfrm>
            <a:off x="3648075" y="3500438"/>
            <a:ext cx="1981200" cy="1905000"/>
          </a:xfrm>
          <a:prstGeom prst="ellipse">
            <a:avLst/>
          </a:prstGeom>
          <a:solidFill>
            <a:srgbClr val="66FF66"/>
          </a:solidFill>
          <a:ln w="9525" algn="ctr">
            <a:solidFill>
              <a:srgbClr val="66FF66"/>
            </a:solidFill>
            <a:rou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FontTx/>
              <a:buNone/>
            </a:pPr>
            <a:endParaRPr lang="zh-CN" altLang="en-US" sz="3200">
              <a:solidFill>
                <a:srgbClr val="6600CC"/>
              </a:solidFill>
            </a:endParaRPr>
          </a:p>
        </p:txBody>
      </p:sp>
      <p:sp>
        <p:nvSpPr>
          <p:cNvPr id="41991" name="Oval 7"/>
          <p:cNvSpPr>
            <a:spLocks noChangeArrowheads="1"/>
          </p:cNvSpPr>
          <p:nvPr/>
        </p:nvSpPr>
        <p:spPr bwMode="auto">
          <a:xfrm>
            <a:off x="2643188" y="3124200"/>
            <a:ext cx="2743200" cy="2895600"/>
          </a:xfrm>
          <a:prstGeom prst="ellipse">
            <a:avLst/>
          </a:prstGeom>
          <a:solidFill>
            <a:srgbClr val="6600CC"/>
          </a:solidFill>
          <a:ln w="9525" algn="ctr">
            <a:solidFill>
              <a:srgbClr val="6600CC"/>
            </a:solidFill>
            <a:rou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FontTx/>
              <a:buNone/>
            </a:pPr>
            <a:endParaRPr lang="zh-CN" altLang="en-US" sz="3200">
              <a:solidFill>
                <a:srgbClr val="66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animBg="1"/>
      <p:bldP spid="41991" grpId="0" animBg="1"/>
    </p:bldLst>
  </p:timing>
</p:sld>
</file>

<file path=ppt/tags/tag1.xml><?xml version="1.0" encoding="utf-8"?>
<p:tagLst xmlns:p="http://schemas.openxmlformats.org/presentationml/2006/main">
  <p:tag name="KSO_WPP_MARK_KEY" val="7de57426-5b28-4183-9391-5a889bd62a0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2450</Words>
  <Application>WPS 演示</Application>
  <PresentationFormat>全屏显示(4:3)</PresentationFormat>
  <Paragraphs>215</Paragraphs>
  <Slides>27</Slides>
  <Notes>3</Notes>
  <HiddenSlides>0</HiddenSlides>
  <MMClips>11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Calibri</vt:lpstr>
      <vt:lpstr>Comic Sans MS</vt:lpstr>
      <vt:lpstr>微软雅黑</vt:lpstr>
      <vt:lpstr>Lucida Sans</vt:lpstr>
      <vt:lpstr>文鼎CS魏碑</vt:lpstr>
      <vt:lpstr>Segoe Print</vt:lpstr>
      <vt:lpstr>Comic Sans MS</vt:lpstr>
      <vt:lpstr>Arial Unicode MS</vt:lpstr>
      <vt:lpstr>楷体_GB2312</vt:lpstr>
      <vt:lpstr>新宋体</vt:lpstr>
      <vt:lpstr>Arial</vt:lpstr>
      <vt:lpstr>Lucida Sans Unicode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The pets are lovely.</vt:lpstr>
      <vt:lpstr>If you give them a little love. 如果你给它们一点点爱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173</cp:revision>
  <dcterms:created xsi:type="dcterms:W3CDTF">2013-01-25T01:44:00Z</dcterms:created>
  <dcterms:modified xsi:type="dcterms:W3CDTF">2023-03-02T05:32:07Z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9169398973684D92892D37B4DF977CB4</vt:lpwstr>
  </property>
</Properties>
</file>