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6" r:id="rId4"/>
    <p:sldId id="267" r:id="rId5"/>
    <p:sldId id="260" r:id="rId6"/>
    <p:sldId id="263" r:id="rId7"/>
    <p:sldId id="269" r:id="rId8"/>
    <p:sldId id="266" r:id="rId9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25763-91AD-41A1-874D-E30B93488E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F758D-7A94-45D8-A547-1AB183D165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ChangeArrowheads="1"/>
          </p:cNvSpPr>
          <p:nvPr>
            <p:ph type="ctrTitle"/>
          </p:nvPr>
        </p:nvSpPr>
        <p:spPr>
          <a:xfrm>
            <a:off x="0" y="2200492"/>
            <a:ext cx="9144000" cy="1457109"/>
          </a:xfrm>
        </p:spPr>
        <p:txBody>
          <a:bodyPr anchor="ctr">
            <a:normAutofit/>
          </a:bodyPr>
          <a:lstStyle/>
          <a:p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Where's the bird?</a:t>
            </a:r>
            <a:endParaRPr lang="en-US" altLang="zh-CN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副标题 3074"/>
          <p:cNvSpPr>
            <a:spLocks noGrp="1" noChangeArrowheads="1"/>
          </p:cNvSpPr>
          <p:nvPr>
            <p:ph type="subTitle" idx="1"/>
          </p:nvPr>
        </p:nvSpPr>
        <p:spPr>
          <a:xfrm>
            <a:off x="2070436" y="938084"/>
            <a:ext cx="4800600" cy="1314450"/>
          </a:xfrm>
        </p:spPr>
        <p:txBody>
          <a:bodyPr>
            <a:norm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Unit 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4588" y="287077"/>
            <a:ext cx="2371627" cy="698895"/>
            <a:chOff x="602392" y="1157240"/>
            <a:chExt cx="2371627" cy="698895"/>
          </a:xfrm>
        </p:grpSpPr>
        <p:sp>
          <p:nvSpPr>
            <p:cNvPr id="8" name="矩形: 圆角 7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602392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zh-CN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</a:t>
              </a:r>
              <a:r>
                <a:rPr lang="zh-CN" altLang="en-US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单</a:t>
              </a:r>
              <a:r>
                <a:rPr lang="zh-CN" altLang="zh-CN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词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76289" y="985972"/>
            <a:ext cx="732476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1.bird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鸟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2.desk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；书桌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3.chair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椅子 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4.on    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上面  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5.under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6.behind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后面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3125" y="338435"/>
            <a:ext cx="5443538" cy="5019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7.tree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   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8.one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  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9.two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    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10.three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11.beautiful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漂亮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的；美丽的 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12.guess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猜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；猜测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6931" y="278200"/>
            <a:ext cx="2371629" cy="698895"/>
            <a:chOff x="602390" y="1157240"/>
            <a:chExt cx="2371629" cy="698895"/>
          </a:xfrm>
        </p:grpSpPr>
        <p:sp>
          <p:nvSpPr>
            <p:cNvPr id="3" name="矩形: 圆角 2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390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en-US" sz="3600" kern="100" dirty="0" smtClean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重点短语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539749" y="977095"/>
            <a:ext cx="5450571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1.under the desk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课桌下面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2.behind the door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在门后面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3.on your chair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在你的椅子上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4.in the desk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在我的课桌里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5.in the tree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树上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197" y="349222"/>
            <a:ext cx="2371630" cy="698895"/>
            <a:chOff x="602389" y="1157240"/>
            <a:chExt cx="2371630" cy="698895"/>
          </a:xfrm>
        </p:grpSpPr>
        <p:sp>
          <p:nvSpPr>
            <p:cNvPr id="3" name="矩形: 圆角 2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389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en-US" sz="3600" kern="10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重点句型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781851" y="995553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1.—Look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bird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看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，一只鸟！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beautiful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真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漂亮！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2.—Where's the bird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鸟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在哪里？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under your desk.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它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在课桌里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197" y="349222"/>
            <a:ext cx="2371630" cy="698895"/>
            <a:chOff x="602389" y="1157240"/>
            <a:chExt cx="2371630" cy="698895"/>
          </a:xfrm>
        </p:grpSpPr>
        <p:sp>
          <p:nvSpPr>
            <p:cNvPr id="3" name="矩形: 圆角 2"/>
            <p:cNvSpPr/>
            <p:nvPr/>
          </p:nvSpPr>
          <p:spPr>
            <a:xfrm>
              <a:off x="758787" y="1190310"/>
              <a:ext cx="2215232" cy="6658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389" y="1157240"/>
              <a:ext cx="230063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266700" algn="just">
                <a:spcAft>
                  <a:spcPts val="0"/>
                </a:spcAft>
              </a:pPr>
              <a:r>
                <a:rPr lang="zh-CN" altLang="en-US" sz="3600" kern="100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重点句型</a:t>
              </a:r>
              <a:endParaRPr lang="zh-CN" altLang="zh-CN" sz="36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884488" y="1527397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It's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here.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不在这里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 It's in the tree now.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它现在在树上。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1737" y="714375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.—Is it in your pencil case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它在你的铅笔盒里吗？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isn't.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，它不在。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6.—Where's Bobby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波比在哪儿？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He's behind the door.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他在门后面。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a301643-3a4e-4d03-858b-11b4ee3d6e3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743</Words>
  <Application>WPS 演示</Application>
  <PresentationFormat>全屏显示(4:3)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Courier New</vt:lpstr>
      <vt:lpstr>Arial</vt:lpstr>
      <vt:lpstr>Calibri</vt:lpstr>
      <vt:lpstr>Arial Unicode MS</vt:lpstr>
      <vt:lpstr>等线 Light</vt:lpstr>
      <vt:lpstr>Calibri Light</vt:lpstr>
      <vt:lpstr>等线</vt:lpstr>
      <vt:lpstr>第一PPT模板网-WWW.1PPT.COM​</vt:lpstr>
      <vt:lpstr>Where's the bird?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第一PPT模板网-WWW.1PPT.COM</dc:creator>
  <cp:lastModifiedBy>小树</cp:lastModifiedBy>
  <cp:revision>78</cp:revision>
  <dcterms:created xsi:type="dcterms:W3CDTF">2017-12-21T06:16:00Z</dcterms:created>
  <dcterms:modified xsi:type="dcterms:W3CDTF">2023-03-03T07:18:19Z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BE1357199604499C85F813CF69395F2E</vt:lpwstr>
  </property>
</Properties>
</file>