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JPG" ContentType="image/.jp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80" r:id="rId3"/>
    <p:sldId id="346" r:id="rId5"/>
    <p:sldId id="286" r:id="rId6"/>
    <p:sldId id="258" r:id="rId7"/>
    <p:sldId id="265" r:id="rId8"/>
    <p:sldId id="287" r:id="rId9"/>
    <p:sldId id="267" r:id="rId10"/>
    <p:sldId id="270" r:id="rId11"/>
    <p:sldId id="263" r:id="rId12"/>
    <p:sldId id="259" r:id="rId13"/>
    <p:sldId id="272" r:id="rId14"/>
    <p:sldId id="260" r:id="rId15"/>
    <p:sldId id="277" r:id="rId16"/>
    <p:sldId id="276" r:id="rId17"/>
    <p:sldId id="306" r:id="rId18"/>
    <p:sldId id="266" r:id="rId19"/>
    <p:sldId id="278" r:id="rId20"/>
    <p:sldId id="383" r:id="rId21"/>
    <p:sldId id="382" r:id="rId22"/>
    <p:sldId id="271" r:id="rId23"/>
    <p:sldId id="384" r:id="rId24"/>
    <p:sldId id="285" r:id="rId25"/>
    <p:sldId id="282" r:id="rId26"/>
    <p:sldId id="284" r:id="rId27"/>
    <p:sldId id="283" r:id="rId28"/>
    <p:sldId id="307" r:id="rId29"/>
    <p:sldId id="274" r:id="rId30"/>
    <p:sldId id="377" r:id="rId31"/>
    <p:sldId id="347" r:id="rId32"/>
    <p:sldId id="261" r:id="rId33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99"/>
    <a:srgbClr val="FF9900"/>
    <a:srgbClr val="FFFF00"/>
    <a:srgbClr val="0000FF"/>
    <a:srgbClr val="FF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20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4F94E93-38A7-4A99-BFFC-9E25DDC29C5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C4D9077-EFE0-44C2-93CD-1B08529CFFF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BB37E83-DDCE-4A7B-A8CA-6F33DAE37ED4}" type="slidenum">
              <a:rPr lang="en-US" altLang="zh-CN" b="1" smtClean="0"/>
            </a:fld>
            <a:endParaRPr lang="en-US" altLang="zh-CN" b="1" smtClean="0"/>
          </a:p>
        </p:txBody>
      </p:sp>
      <p:sp>
        <p:nvSpPr>
          <p:cNvPr id="3789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 smtClean="0">
              <a:latin typeface="Arial" panose="020B0604020202020204" pitchFamily="34" charset="0"/>
            </a:endParaRPr>
          </a:p>
        </p:txBody>
      </p:sp>
      <p:sp>
        <p:nvSpPr>
          <p:cNvPr id="37893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5" rIns="91428" bIns="45715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50F2690D-32AC-454B-A8D4-D827F3E76147}" type="slidenum">
              <a:rPr lang="en-US" altLang="zh-CN" sz="1200" b="1" u="sng"/>
            </a:fld>
            <a:endParaRPr lang="en-US" altLang="zh-CN" sz="1200" b="1" u="sn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11203-25B6-41EB-B707-C8293421FF4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47666-9C10-4F63-90F6-A98F6B067C2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C3240-396E-4B32-8DFF-9E5FC2E4FD4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40FD0-BAED-4EE5-89A7-1BAA76DC412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FD2FE-0F96-413E-82FF-9E0DECFAE75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D5379B2-F3CB-4E24-8699-357D626C42FD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5.wav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41.png"/><Relationship Id="rId1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audio" Target="../media/audio4.wav"/><Relationship Id="rId8" Type="http://schemas.openxmlformats.org/officeDocument/2006/relationships/image" Target="../media/image50.jpeg"/><Relationship Id="rId7" Type="http://schemas.openxmlformats.org/officeDocument/2006/relationships/image" Target="../media/image49.png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jpe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39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7.png"/><Relationship Id="rId3" Type="http://schemas.openxmlformats.org/officeDocument/2006/relationships/image" Target="../media/image26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5.wav"/><Relationship Id="rId1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wmf"/><Relationship Id="rId8" Type="http://schemas.openxmlformats.org/officeDocument/2006/relationships/image" Target="../media/image60.png"/><Relationship Id="rId7" Type="http://schemas.openxmlformats.org/officeDocument/2006/relationships/slide" Target="slide25.xml"/><Relationship Id="rId6" Type="http://schemas.openxmlformats.org/officeDocument/2006/relationships/image" Target="../media/image59.png"/><Relationship Id="rId5" Type="http://schemas.openxmlformats.org/officeDocument/2006/relationships/slide" Target="slide24.xml"/><Relationship Id="rId4" Type="http://schemas.openxmlformats.org/officeDocument/2006/relationships/image" Target="../media/image39.png"/><Relationship Id="rId3" Type="http://schemas.openxmlformats.org/officeDocument/2006/relationships/slide" Target="slide23.xml"/><Relationship Id="rId2" Type="http://schemas.openxmlformats.org/officeDocument/2006/relationships/image" Target="../media/image52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63.jpeg"/><Relationship Id="rId10" Type="http://schemas.openxmlformats.org/officeDocument/2006/relationships/image" Target="../media/image62.wmf"/><Relationship Id="rId1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slide" Target="sl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3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3.jpeg"/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oleObject" Target="../embeddings/oleObject4.bin"/><Relationship Id="rId7" Type="http://schemas.openxmlformats.org/officeDocument/2006/relationships/oleObject" Target="../embeddings/oleObject3.bin"/><Relationship Id="rId6" Type="http://schemas.openxmlformats.org/officeDocument/2006/relationships/oleObject" Target="../embeddings/oleObject2.bin"/><Relationship Id="rId5" Type="http://schemas.openxmlformats.org/officeDocument/2006/relationships/image" Target="../media/image68.png"/><Relationship Id="rId4" Type="http://schemas.openxmlformats.org/officeDocument/2006/relationships/oleObject" Target="../embeddings/oleObject1.bin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7.xml"/><Relationship Id="rId12" Type="http://schemas.openxmlformats.org/officeDocument/2006/relationships/audio" Target="../media/audio2.wav"/><Relationship Id="rId11" Type="http://schemas.openxmlformats.org/officeDocument/2006/relationships/image" Target="../media/image63.jpeg"/><Relationship Id="rId10" Type="http://schemas.openxmlformats.org/officeDocument/2006/relationships/image" Target="../media/image69.png"/><Relationship Id="rId1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audio" Target="../media/audio1.wav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media" Target="file:///C:\Documents%20and%20Settings\Administrator\&#26700;&#38754;\U6%20What%20time%20is%20it\&#28404;&#31572;44&#31186;.mp3" TargetMode="External"/><Relationship Id="rId1" Type="http://schemas.openxmlformats.org/officeDocument/2006/relationships/audio" Target="file:///C:\Documents%20and%20Settings\Administrator\&#26700;&#38754;\U6%20What%20time%20is%20it\&#28404;&#31572;44&#31186;.mp3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1.jpeg"/><Relationship Id="rId1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4.png"/><Relationship Id="rId5" Type="http://schemas.microsoft.com/office/2007/relationships/media" Target="file:///D:\&#26032;&#25945;&#26448;\&#26032;&#19977;&#19979;\U6%20What%20time%20is%20it\&#28404;&#31572;44&#31186;.mp3" TargetMode="External"/><Relationship Id="rId4" Type="http://schemas.openxmlformats.org/officeDocument/2006/relationships/audio" Target="file:///D:\&#26032;&#25945;&#26448;\&#26032;&#19977;&#19979;\U6%20What%20time%20is%20it\&#28404;&#31572;44&#31186;.mp3" TargetMode="External"/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4.jpeg"/><Relationship Id="rId10" Type="http://schemas.openxmlformats.org/officeDocument/2006/relationships/image" Target="../media/image13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20.jpe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3.wav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audio" Target="../media/audio4.wav"/><Relationship Id="rId8" Type="http://schemas.openxmlformats.org/officeDocument/2006/relationships/image" Target="../media/image35.jpe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4"/>
          <p:cNvGrpSpPr/>
          <p:nvPr/>
        </p:nvGrpSpPr>
        <p:grpSpPr bwMode="auto">
          <a:xfrm>
            <a:off x="1600199" y="2209832"/>
            <a:ext cx="5905500" cy="1657350"/>
            <a:chOff x="1136289" y="3251938"/>
            <a:chExt cx="5904656" cy="1656711"/>
          </a:xfrm>
        </p:grpSpPr>
        <p:pic>
          <p:nvPicPr>
            <p:cNvPr id="5124" name="图片 1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31641" y="3251938"/>
              <a:ext cx="5616624" cy="165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5" name="TextBox 16"/>
            <p:cNvSpPr txBox="1">
              <a:spLocks noChangeArrowheads="1"/>
            </p:cNvSpPr>
            <p:nvPr/>
          </p:nvSpPr>
          <p:spPr bwMode="auto">
            <a:xfrm>
              <a:off x="1136289" y="3556612"/>
              <a:ext cx="5904656" cy="922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1" algn="ctr" eaLnBrk="1" hangingPunct="1">
                <a:spcBef>
                  <a:spcPct val="50000"/>
                </a:spcBef>
              </a:pPr>
              <a:r>
                <a:rPr lang="en-US" altLang="zh-CN" sz="5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time is it?</a:t>
              </a:r>
              <a:endPara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5123" name="TextBox 17"/>
          <p:cNvSpPr txBox="1">
            <a:spLocks noChangeArrowheads="1"/>
          </p:cNvSpPr>
          <p:nvPr/>
        </p:nvSpPr>
        <p:spPr bwMode="auto">
          <a:xfrm>
            <a:off x="430212" y="663575"/>
            <a:ext cx="82454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endParaRPr lang="en-US" altLang="zh-CN" sz="4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45067" descr="4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750" y="346075"/>
            <a:ext cx="3581400" cy="1792288"/>
          </a:xfrm>
        </p:spPr>
      </p:pic>
      <p:pic>
        <p:nvPicPr>
          <p:cNvPr id="14339" name="图片 7173" descr="9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050" y="2587625"/>
            <a:ext cx="5187950" cy="3692525"/>
          </a:xfrm>
          <a:prstGeom prst="rect">
            <a:avLst/>
          </a:prstGeom>
          <a:noFill/>
          <a:ln w="38100">
            <a:solidFill>
              <a:srgbClr val="00008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0" name="椭圆 7174"/>
          <p:cNvSpPr>
            <a:spLocks noChangeArrowheads="1"/>
          </p:cNvSpPr>
          <p:nvPr/>
        </p:nvSpPr>
        <p:spPr bwMode="auto">
          <a:xfrm>
            <a:off x="1846263" y="2417763"/>
            <a:ext cx="1752600" cy="9906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1" name="圆角矩形标注 7175"/>
          <p:cNvSpPr>
            <a:spLocks noChangeArrowheads="1"/>
          </p:cNvSpPr>
          <p:nvPr/>
        </p:nvSpPr>
        <p:spPr bwMode="auto">
          <a:xfrm>
            <a:off x="5527675" y="1825625"/>
            <a:ext cx="2971800" cy="685800"/>
          </a:xfrm>
          <a:prstGeom prst="wedgeRoundRectCallout">
            <a:avLst>
              <a:gd name="adj1" fmla="val -30931"/>
              <a:gd name="adj2" fmla="val 10254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4342" name="文本框 7176"/>
          <p:cNvSpPr txBox="1">
            <a:spLocks noChangeArrowheads="1"/>
          </p:cNvSpPr>
          <p:nvPr/>
        </p:nvSpPr>
        <p:spPr bwMode="auto">
          <a:xfrm>
            <a:off x="5527675" y="1939925"/>
            <a:ext cx="320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u="sng">
                <a:solidFill>
                  <a:srgbClr val="0000FF"/>
                </a:solidFill>
                <a:latin typeface="Comic Sans MS" panose="030F0702030302020204" pitchFamily="66" charset="0"/>
              </a:rPr>
              <a:t>W</a:t>
            </a:r>
            <a:r>
              <a:rPr lang="en-US" altLang="zh-CN" sz="2400" b="1" u="sng">
                <a:solidFill>
                  <a:srgbClr val="FF0000"/>
                </a:solidFill>
                <a:latin typeface="Comic Sans MS" panose="030F0702030302020204" pitchFamily="66" charset="0"/>
              </a:rPr>
              <a:t>ake</a:t>
            </a:r>
            <a:r>
              <a:rPr lang="en-US" altLang="zh-CN" sz="2400" b="1" u="sng">
                <a:solidFill>
                  <a:srgbClr val="0000FF"/>
                </a:solidFill>
                <a:latin typeface="Comic Sans MS" panose="030F0702030302020204" pitchFamily="66" charset="0"/>
              </a:rPr>
              <a:t> up</a:t>
            </a:r>
            <a:r>
              <a:rPr lang="en-US" altLang="zh-CN" sz="2400" b="1">
                <a:solidFill>
                  <a:srgbClr val="0000FF"/>
                </a:solidFill>
                <a:latin typeface="Comic Sans MS" panose="030F0702030302020204" pitchFamily="66" charset="0"/>
              </a:rPr>
              <a:t>, Taotao.</a:t>
            </a:r>
            <a:endParaRPr lang="en-US" altLang="zh-CN" sz="2400" b="1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7181" name="文本框 7180"/>
          <p:cNvSpPr txBox="1">
            <a:spLocks noChangeArrowheads="1"/>
          </p:cNvSpPr>
          <p:nvPr/>
        </p:nvSpPr>
        <p:spPr bwMode="auto">
          <a:xfrm>
            <a:off x="5832475" y="1139825"/>
            <a:ext cx="1981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latin typeface="Comic Sans MS" panose="030F0702030302020204" pitchFamily="66" charset="0"/>
              </a:rPr>
              <a:t>c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</a:rPr>
              <a:t>ake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344" name="文本框 7182"/>
          <p:cNvSpPr txBox="1">
            <a:spLocks noChangeArrowheads="1"/>
          </p:cNvSpPr>
          <p:nvPr/>
        </p:nvSpPr>
        <p:spPr bwMode="auto">
          <a:xfrm>
            <a:off x="7204075" y="2587625"/>
            <a:ext cx="1447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醒一醒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4345" name="文本框 1"/>
          <p:cNvSpPr txBox="1">
            <a:spLocks noChangeArrowheads="1"/>
          </p:cNvSpPr>
          <p:nvPr/>
        </p:nvSpPr>
        <p:spPr bwMode="auto">
          <a:xfrm>
            <a:off x="280988" y="1303338"/>
            <a:ext cx="313055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Comic Sans MS" panose="030F0702030302020204" pitchFamily="66" charset="0"/>
              </a:rPr>
              <a:t>Let's look and find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2533" descr="What tim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14400" y="1268413"/>
            <a:ext cx="6248400" cy="4686300"/>
          </a:xfrm>
          <a:prstGeom prst="rect">
            <a:avLst/>
          </a:prstGeom>
          <a:noFill/>
          <a:ln w="38100">
            <a:solidFill>
              <a:srgbClr val="00008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椭圆形标注 22534"/>
          <p:cNvSpPr>
            <a:spLocks noChangeArrowheads="1"/>
          </p:cNvSpPr>
          <p:nvPr/>
        </p:nvSpPr>
        <p:spPr bwMode="auto">
          <a:xfrm>
            <a:off x="5791200" y="1420813"/>
            <a:ext cx="2743200" cy="914400"/>
          </a:xfrm>
          <a:prstGeom prst="wedgeEllipseCallout">
            <a:avLst>
              <a:gd name="adj1" fmla="val -46528"/>
              <a:gd name="adj2" fmla="val 61634"/>
            </a:avLst>
          </a:prstGeom>
          <a:solidFill>
            <a:schemeClr val="bg1"/>
          </a:solidFill>
          <a:ln w="25400">
            <a:solidFill>
              <a:srgbClr val="0000FF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5364" name="文本框 22535"/>
          <p:cNvSpPr txBox="1">
            <a:spLocks noChangeArrowheads="1"/>
          </p:cNvSpPr>
          <p:nvPr/>
        </p:nvSpPr>
        <p:spPr bwMode="auto">
          <a:xfrm>
            <a:off x="5791200" y="1649413"/>
            <a:ext cx="274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Comic Sans MS" panose="030F0702030302020204" pitchFamily="66" charset="0"/>
              </a:rPr>
              <a:t>Wake up, Taotao.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  <p:sp>
        <p:nvSpPr>
          <p:cNvPr id="15365" name="椭圆形标注 22536"/>
          <p:cNvSpPr>
            <a:spLocks noChangeArrowheads="1"/>
          </p:cNvSpPr>
          <p:nvPr/>
        </p:nvSpPr>
        <p:spPr bwMode="auto">
          <a:xfrm>
            <a:off x="4419600" y="3783013"/>
            <a:ext cx="4419600" cy="1676400"/>
          </a:xfrm>
          <a:prstGeom prst="wedgeEllipseCallout">
            <a:avLst>
              <a:gd name="adj1" fmla="val -23421"/>
              <a:gd name="adj2" fmla="val -92519"/>
            </a:avLst>
          </a:prstGeom>
          <a:solidFill>
            <a:schemeClr val="bg1"/>
          </a:solidFill>
          <a:ln w="25400">
            <a:solidFill>
              <a:srgbClr val="0000FF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5366" name="文本框 22537"/>
          <p:cNvSpPr txBox="1">
            <a:spLocks noChangeArrowheads="1"/>
          </p:cNvSpPr>
          <p:nvPr/>
        </p:nvSpPr>
        <p:spPr bwMode="auto">
          <a:xfrm>
            <a:off x="4876800" y="4011613"/>
            <a:ext cx="396240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Comic Sans MS" panose="030F0702030302020204" pitchFamily="66" charset="0"/>
              </a:rPr>
              <a:t>It’s seven o’clock.</a:t>
            </a:r>
            <a:endParaRPr lang="en-US" altLang="zh-CN" sz="2400" b="1">
              <a:latin typeface="Comic Sans MS" panose="030F0702030302020204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Comic Sans MS" panose="030F0702030302020204" pitchFamily="66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It’s time for breakfast.</a:t>
            </a:r>
            <a:endParaRPr lang="en-US" altLang="zh-CN" sz="24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5367" name="椭圆形标注 22539"/>
          <p:cNvSpPr>
            <a:spLocks noChangeArrowheads="1"/>
          </p:cNvSpPr>
          <p:nvPr/>
        </p:nvSpPr>
        <p:spPr bwMode="auto">
          <a:xfrm>
            <a:off x="1600200" y="1954213"/>
            <a:ext cx="2514600" cy="1143000"/>
          </a:xfrm>
          <a:prstGeom prst="wedgeEllipseCallout">
            <a:avLst>
              <a:gd name="adj1" fmla="val 630"/>
              <a:gd name="adj2" fmla="val 67778"/>
            </a:avLst>
          </a:prstGeom>
          <a:solidFill>
            <a:schemeClr val="bg1"/>
          </a:solidFill>
          <a:ln w="25400">
            <a:solidFill>
              <a:srgbClr val="0000FF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2400" b="1">
                <a:latin typeface="Comic Sans MS" panose="030F0702030302020204" pitchFamily="66" charset="0"/>
              </a:rPr>
              <a:t>What time is it, Mum?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8197" descr="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66800" y="1219200"/>
            <a:ext cx="7086600" cy="4191000"/>
          </a:xfrm>
          <a:prstGeom prst="rect">
            <a:avLst/>
          </a:prstGeom>
          <a:noFill/>
          <a:ln w="38100">
            <a:solidFill>
              <a:srgbClr val="00008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7" name="椭圆 8202"/>
          <p:cNvSpPr>
            <a:spLocks noChangeArrowheads="1"/>
          </p:cNvSpPr>
          <p:nvPr/>
        </p:nvSpPr>
        <p:spPr bwMode="auto">
          <a:xfrm>
            <a:off x="3810000" y="4648200"/>
            <a:ext cx="1295400" cy="5334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8" name="文本框 8203"/>
          <p:cNvSpPr txBox="1">
            <a:spLocks noChangeArrowheads="1"/>
          </p:cNvSpPr>
          <p:nvPr/>
        </p:nvSpPr>
        <p:spPr bwMode="auto">
          <a:xfrm>
            <a:off x="3048000" y="5029200"/>
            <a:ext cx="1219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快点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45067" descr="4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60363" y="312738"/>
            <a:ext cx="3708400" cy="1743075"/>
          </a:xfrm>
        </p:spPr>
      </p:pic>
      <p:pic>
        <p:nvPicPr>
          <p:cNvPr id="17411" name="图片 27652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903413"/>
            <a:ext cx="7391400" cy="4476750"/>
          </a:xfrm>
          <a:prstGeom prst="rect">
            <a:avLst/>
          </a:prstGeom>
          <a:noFill/>
          <a:ln w="38100">
            <a:solidFill>
              <a:srgbClr val="00008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2" name="椭圆 27653"/>
          <p:cNvSpPr>
            <a:spLocks noChangeArrowheads="1"/>
          </p:cNvSpPr>
          <p:nvPr/>
        </p:nvSpPr>
        <p:spPr bwMode="auto">
          <a:xfrm>
            <a:off x="2819400" y="2360613"/>
            <a:ext cx="2362200" cy="5334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圆角矩形标注 27657"/>
          <p:cNvSpPr>
            <a:spLocks noChangeArrowheads="1"/>
          </p:cNvSpPr>
          <p:nvPr/>
        </p:nvSpPr>
        <p:spPr bwMode="auto">
          <a:xfrm>
            <a:off x="2743200" y="2055813"/>
            <a:ext cx="2590800" cy="762000"/>
          </a:xfrm>
          <a:prstGeom prst="wedgeRoundRectCallout">
            <a:avLst>
              <a:gd name="adj1" fmla="val -37315"/>
              <a:gd name="adj2" fmla="val 70000"/>
              <a:gd name="adj3" fmla="val 16667"/>
            </a:avLst>
          </a:prstGeom>
          <a:solidFill>
            <a:schemeClr val="bg1"/>
          </a:solidFill>
          <a:ln w="31750">
            <a:solidFill>
              <a:srgbClr val="3366FF"/>
            </a:solidFill>
            <a:miter lim="800000"/>
          </a:ln>
        </p:spPr>
        <p:txBody>
          <a:bodyPr/>
          <a:lstStyle/>
          <a:p>
            <a:pPr algn="ctr"/>
            <a:endParaRPr lang="zh-CN" altLang="en-US" sz="2000" b="1">
              <a:latin typeface="Comic Sans MS" panose="030F0702030302020204" pitchFamily="66" charset="0"/>
            </a:endParaRPr>
          </a:p>
        </p:txBody>
      </p:sp>
      <p:sp>
        <p:nvSpPr>
          <p:cNvPr id="17414" name="圆角矩形标注 27658"/>
          <p:cNvSpPr>
            <a:spLocks noChangeArrowheads="1"/>
          </p:cNvSpPr>
          <p:nvPr/>
        </p:nvSpPr>
        <p:spPr bwMode="auto">
          <a:xfrm>
            <a:off x="4800600" y="2817813"/>
            <a:ext cx="2590800" cy="685800"/>
          </a:xfrm>
          <a:prstGeom prst="wedgeRoundRectCallout">
            <a:avLst>
              <a:gd name="adj1" fmla="val 21199"/>
              <a:gd name="adj2" fmla="val 93287"/>
              <a:gd name="adj3" fmla="val 16667"/>
            </a:avLst>
          </a:prstGeom>
          <a:solidFill>
            <a:schemeClr val="bg1"/>
          </a:solidFill>
          <a:ln w="31750">
            <a:solidFill>
              <a:srgbClr val="3366FF"/>
            </a:solidFill>
            <a:miter lim="800000"/>
          </a:ln>
        </p:spPr>
        <p:txBody>
          <a:bodyPr/>
          <a:lstStyle/>
          <a:p>
            <a:pPr algn="ctr"/>
            <a:endParaRPr lang="zh-CN" altLang="en-US" sz="2000" b="1">
              <a:latin typeface="Comic Sans MS" panose="030F0702030302020204" pitchFamily="66" charset="0"/>
            </a:endParaRPr>
          </a:p>
        </p:txBody>
      </p:sp>
      <p:sp>
        <p:nvSpPr>
          <p:cNvPr id="17415" name="圆角矩形标注 27659"/>
          <p:cNvSpPr>
            <a:spLocks noChangeArrowheads="1"/>
          </p:cNvSpPr>
          <p:nvPr/>
        </p:nvSpPr>
        <p:spPr bwMode="auto">
          <a:xfrm>
            <a:off x="4800600" y="2817813"/>
            <a:ext cx="2590800" cy="685800"/>
          </a:xfrm>
          <a:prstGeom prst="wedgeRoundRectCallout">
            <a:avLst>
              <a:gd name="adj1" fmla="val -50921"/>
              <a:gd name="adj2" fmla="val 103704"/>
              <a:gd name="adj3" fmla="val 16667"/>
            </a:avLst>
          </a:prstGeom>
          <a:solidFill>
            <a:schemeClr val="bg1"/>
          </a:solidFill>
          <a:ln w="31750">
            <a:solidFill>
              <a:srgbClr val="3366FF"/>
            </a:solidFill>
            <a:miter lim="800000"/>
          </a:ln>
        </p:spPr>
        <p:txBody>
          <a:bodyPr/>
          <a:lstStyle/>
          <a:p>
            <a:pPr algn="ctr"/>
            <a:endParaRPr lang="zh-CN" altLang="en-US" sz="2000" b="1">
              <a:latin typeface="Comic Sans MS" panose="030F0702030302020204" pitchFamily="66" charset="0"/>
            </a:endParaRPr>
          </a:p>
        </p:txBody>
      </p:sp>
      <p:sp>
        <p:nvSpPr>
          <p:cNvPr id="27657" name="圆角矩形 27656"/>
          <p:cNvSpPr>
            <a:spLocks noChangeArrowheads="1"/>
          </p:cNvSpPr>
          <p:nvPr/>
        </p:nvSpPr>
        <p:spPr bwMode="auto">
          <a:xfrm>
            <a:off x="1371600" y="3046413"/>
            <a:ext cx="6096000" cy="1905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0800">
            <a:solidFill>
              <a:srgbClr val="800080"/>
            </a:solidFill>
            <a:round/>
          </a:ln>
        </p:spPr>
        <p:txBody>
          <a:bodyPr wrap="none" anchor="ctr"/>
          <a:lstStyle/>
          <a:p>
            <a:pPr algn="ctr"/>
            <a:endParaRPr lang="en-US" altLang="zh-CN" sz="3200" b="1">
              <a:latin typeface="Comic Sans MS" panose="030F0702030302020204" pitchFamily="66" charset="0"/>
            </a:endParaRPr>
          </a:p>
          <a:p>
            <a:pPr algn="ctr"/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What do they say?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>
                <a:ea typeface="华文新魏" pitchFamily="2" charset="-122"/>
              </a:rPr>
              <a:t>想想图中人物会说些什么呢</a:t>
            </a:r>
            <a:endParaRPr lang="zh-CN" altLang="en-US" sz="3200" b="1">
              <a:solidFill>
                <a:srgbClr val="800000"/>
              </a:solidFill>
              <a:ea typeface="华文新魏" pitchFamily="2" charset="-122"/>
            </a:endParaRPr>
          </a:p>
          <a:p>
            <a:pPr algn="ctr"/>
            <a:endParaRPr lang="zh-CN" altLang="en-US" sz="3200" b="1"/>
          </a:p>
        </p:txBody>
      </p:sp>
      <p:sp>
        <p:nvSpPr>
          <p:cNvPr id="17417" name="文本框 1"/>
          <p:cNvSpPr txBox="1">
            <a:spLocks noChangeArrowheads="1"/>
          </p:cNvSpPr>
          <p:nvPr/>
        </p:nvSpPr>
        <p:spPr bwMode="auto">
          <a:xfrm>
            <a:off x="609600" y="1293813"/>
            <a:ext cx="320675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Comic Sans MS" panose="030F0702030302020204" pitchFamily="66" charset="0"/>
              </a:rPr>
              <a:t>Let's look and guess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7" grpId="0" animBg="1"/>
      <p:bldP spid="2765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662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1143000"/>
            <a:ext cx="6705600" cy="4606925"/>
          </a:xfrm>
          <a:prstGeom prst="rect">
            <a:avLst/>
          </a:prstGeom>
          <a:noFill/>
          <a:ln w="38100">
            <a:solidFill>
              <a:srgbClr val="00008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5" name="圆角矩形标注 26629"/>
          <p:cNvSpPr>
            <a:spLocks noChangeArrowheads="1"/>
          </p:cNvSpPr>
          <p:nvPr/>
        </p:nvSpPr>
        <p:spPr bwMode="auto">
          <a:xfrm>
            <a:off x="4267200" y="1143000"/>
            <a:ext cx="2362200" cy="685800"/>
          </a:xfrm>
          <a:prstGeom prst="wedgeRoundRectCallout">
            <a:avLst>
              <a:gd name="adj1" fmla="val -26009"/>
              <a:gd name="adj2" fmla="val 102546"/>
              <a:gd name="adj3" fmla="val 16667"/>
            </a:avLst>
          </a:prstGeom>
          <a:solidFill>
            <a:schemeClr val="bg1"/>
          </a:solidFill>
          <a:ln w="31750">
            <a:solidFill>
              <a:srgbClr val="3366FF"/>
            </a:solidFill>
            <a:miter lim="800000"/>
          </a:ln>
        </p:spPr>
        <p:txBody>
          <a:bodyPr/>
          <a:lstStyle/>
          <a:p>
            <a:pPr algn="ctr"/>
            <a:endParaRPr lang="zh-CN" altLang="en-US" sz="2000" b="1">
              <a:latin typeface="Comic Sans MS" panose="030F0702030302020204" pitchFamily="66" charset="0"/>
            </a:endParaRPr>
          </a:p>
        </p:txBody>
      </p:sp>
      <p:sp>
        <p:nvSpPr>
          <p:cNvPr id="18436" name="圆角矩形标注 26630"/>
          <p:cNvSpPr>
            <a:spLocks noChangeArrowheads="1"/>
          </p:cNvSpPr>
          <p:nvPr/>
        </p:nvSpPr>
        <p:spPr bwMode="auto">
          <a:xfrm>
            <a:off x="6096000" y="3581400"/>
            <a:ext cx="1752600" cy="457200"/>
          </a:xfrm>
          <a:prstGeom prst="wedgeRoundRectCallout">
            <a:avLst>
              <a:gd name="adj1" fmla="val -81343"/>
              <a:gd name="adj2" fmla="val -64583"/>
              <a:gd name="adj3" fmla="val 16667"/>
            </a:avLst>
          </a:prstGeom>
          <a:solidFill>
            <a:schemeClr val="bg1"/>
          </a:solidFill>
          <a:ln w="31750">
            <a:solidFill>
              <a:srgbClr val="3366FF"/>
            </a:solidFill>
            <a:miter lim="800000"/>
          </a:ln>
        </p:spPr>
        <p:txBody>
          <a:bodyPr/>
          <a:lstStyle/>
          <a:p>
            <a:pPr algn="ctr"/>
            <a:endParaRPr lang="zh-CN" altLang="en-US" sz="2000" b="1">
              <a:latin typeface="Comic Sans MS" panose="030F0702030302020204" pitchFamily="66" charset="0"/>
            </a:endParaRPr>
          </a:p>
        </p:txBody>
      </p:sp>
      <p:sp>
        <p:nvSpPr>
          <p:cNvPr id="18437" name="圆角矩形标注 26631"/>
          <p:cNvSpPr>
            <a:spLocks noChangeArrowheads="1"/>
          </p:cNvSpPr>
          <p:nvPr/>
        </p:nvSpPr>
        <p:spPr bwMode="auto">
          <a:xfrm>
            <a:off x="914400" y="2057400"/>
            <a:ext cx="2590800" cy="685800"/>
          </a:xfrm>
          <a:prstGeom prst="wedgeRoundRectCallout">
            <a:avLst>
              <a:gd name="adj1" fmla="val -37315"/>
              <a:gd name="adj2" fmla="val 83333"/>
              <a:gd name="adj3" fmla="val 16667"/>
            </a:avLst>
          </a:prstGeom>
          <a:solidFill>
            <a:schemeClr val="bg1"/>
          </a:solidFill>
          <a:ln w="31750">
            <a:solidFill>
              <a:srgbClr val="3366FF"/>
            </a:solidFill>
            <a:miter lim="800000"/>
          </a:ln>
        </p:spPr>
        <p:txBody>
          <a:bodyPr/>
          <a:lstStyle/>
          <a:p>
            <a:pPr algn="ctr"/>
            <a:endParaRPr lang="zh-CN" altLang="en-US" sz="20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45067" descr="4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09538" y="400050"/>
            <a:ext cx="3759200" cy="1712913"/>
          </a:xfrm>
        </p:spPr>
      </p:pic>
      <p:pic>
        <p:nvPicPr>
          <p:cNvPr id="19459" name="图片 63493" descr="4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9238" y="5051425"/>
            <a:ext cx="1217612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63494" descr="2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638" y="5022850"/>
            <a:ext cx="1333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63495" descr="bed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32638" y="5422900"/>
            <a:ext cx="1600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63496" descr="3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3575" y="2127250"/>
            <a:ext cx="1450975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图片 63497" descr="11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02175" y="2189163"/>
            <a:ext cx="1395413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图片 63498" descr="66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83375" y="2124075"/>
            <a:ext cx="1397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图片 63502" descr="class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770438" y="5411788"/>
            <a:ext cx="1476375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文本框 63503"/>
          <p:cNvSpPr txBox="1">
            <a:spLocks noChangeArrowheads="1"/>
          </p:cNvSpPr>
          <p:nvPr/>
        </p:nvSpPr>
        <p:spPr bwMode="auto">
          <a:xfrm>
            <a:off x="4149725" y="1049338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A: What time is it?</a:t>
            </a:r>
            <a:endParaRPr lang="en-US" altLang="zh-CN" sz="24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467" name="文本框 63504"/>
          <p:cNvSpPr txBox="1">
            <a:spLocks noChangeArrowheads="1"/>
          </p:cNvSpPr>
          <p:nvPr/>
        </p:nvSpPr>
        <p:spPr bwMode="auto">
          <a:xfrm>
            <a:off x="4149725" y="1662113"/>
            <a:ext cx="495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B: It’s…o’clock. It’s time for…</a:t>
            </a:r>
            <a:endParaRPr lang="en-US" altLang="zh-CN" sz="24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468" name="流程图: 过程 63505"/>
          <p:cNvSpPr>
            <a:spLocks noChangeArrowheads="1"/>
          </p:cNvSpPr>
          <p:nvPr/>
        </p:nvSpPr>
        <p:spPr bwMode="auto">
          <a:xfrm>
            <a:off x="4149725" y="927100"/>
            <a:ext cx="4679950" cy="1295400"/>
          </a:xfrm>
          <a:prstGeom prst="flowChartProcess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507" name="圆角矩形 63506"/>
          <p:cNvSpPr>
            <a:spLocks noChangeArrowheads="1"/>
          </p:cNvSpPr>
          <p:nvPr/>
        </p:nvSpPr>
        <p:spPr bwMode="auto">
          <a:xfrm>
            <a:off x="457200" y="3609975"/>
            <a:ext cx="8229600" cy="154305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0800">
            <a:solidFill>
              <a:srgbClr val="800080"/>
            </a:solidFill>
            <a:round/>
          </a:ln>
        </p:spPr>
        <p:txBody>
          <a:bodyPr wrap="none" anchor="ctr"/>
          <a:lstStyle/>
          <a:p>
            <a:pPr algn="ctr"/>
            <a:endParaRPr lang="en-US" altLang="zh-CN" sz="3200" b="1">
              <a:latin typeface="Comic Sans MS" panose="030F0702030302020204" pitchFamily="66" charset="0"/>
            </a:endParaRPr>
          </a:p>
          <a:p>
            <a:pPr algn="ctr"/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What time does Liu Tao do these things?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3200" b="1">
                <a:solidFill>
                  <a:srgbClr val="800000"/>
                </a:solidFill>
                <a:ea typeface="华文新魏" pitchFamily="2" charset="-122"/>
              </a:rPr>
              <a:t>刘涛是什么时间做这些事情的呢？</a:t>
            </a:r>
            <a:endParaRPr lang="zh-CN" altLang="en-US" sz="3200" b="1">
              <a:solidFill>
                <a:srgbClr val="800000"/>
              </a:solidFill>
              <a:ea typeface="华文新魏" pitchFamily="2" charset="-122"/>
            </a:endParaRPr>
          </a:p>
          <a:p>
            <a:pPr algn="ctr"/>
            <a:r>
              <a:rPr lang="zh-CN" altLang="en-US" sz="3200" b="1">
                <a:solidFill>
                  <a:srgbClr val="800000"/>
                </a:solidFill>
                <a:ea typeface="华文新魏" pitchFamily="2" charset="-122"/>
              </a:rPr>
              <a:t>帮刘涛为时间配上他做的相应的事情。</a:t>
            </a:r>
            <a:endParaRPr lang="zh-CN" altLang="en-US" sz="3200" b="1">
              <a:solidFill>
                <a:srgbClr val="800000"/>
              </a:solidFill>
              <a:ea typeface="华文新魏" pitchFamily="2" charset="-122"/>
            </a:endParaRPr>
          </a:p>
          <a:p>
            <a:pPr algn="ctr"/>
            <a:endParaRPr lang="zh-CN" altLang="en-US" sz="3200" b="1"/>
          </a:p>
        </p:txBody>
      </p:sp>
      <p:sp>
        <p:nvSpPr>
          <p:cNvPr id="19470" name="文本框 1"/>
          <p:cNvSpPr txBox="1">
            <a:spLocks noChangeArrowheads="1"/>
          </p:cNvSpPr>
          <p:nvPr/>
        </p:nvSpPr>
        <p:spPr bwMode="auto">
          <a:xfrm>
            <a:off x="298450" y="1330325"/>
            <a:ext cx="3317875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Comic Sans MS" panose="030F0702030302020204" pitchFamily="66" charset="0"/>
              </a:rPr>
              <a:t>Let's look and match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07" grpId="0" animBg="1"/>
      <p:bldP spid="6350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5067" descr="4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52400" y="460375"/>
            <a:ext cx="3584575" cy="1541463"/>
          </a:xfrm>
        </p:spPr>
      </p:pic>
      <p:pic>
        <p:nvPicPr>
          <p:cNvPr id="20483" name="图片 14343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3638" y="1697038"/>
            <a:ext cx="3203575" cy="244633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图片 14344" descr="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9838" y="4111625"/>
            <a:ext cx="3070225" cy="2268538"/>
          </a:xfrm>
          <a:prstGeom prst="rect">
            <a:avLst/>
          </a:prstGeom>
          <a:noFill/>
          <a:ln w="25400">
            <a:solidFill>
              <a:srgbClr val="00336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图片 14345" descr="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95838" y="1649413"/>
            <a:ext cx="2803525" cy="2268537"/>
          </a:xfrm>
          <a:prstGeom prst="rect">
            <a:avLst/>
          </a:prstGeom>
          <a:noFill/>
          <a:ln w="25400">
            <a:solidFill>
              <a:srgbClr val="00336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图片 14346" descr="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48238" y="4081463"/>
            <a:ext cx="2803525" cy="2217737"/>
          </a:xfrm>
          <a:prstGeom prst="rect">
            <a:avLst/>
          </a:prstGeom>
          <a:noFill/>
          <a:ln w="25400">
            <a:solidFill>
              <a:srgbClr val="00336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487" name="组合 14354"/>
          <p:cNvGrpSpPr/>
          <p:nvPr/>
        </p:nvGrpSpPr>
        <p:grpSpPr bwMode="auto">
          <a:xfrm>
            <a:off x="1239838" y="2260600"/>
            <a:ext cx="7265987" cy="2930525"/>
            <a:chOff x="637" y="1536"/>
            <a:chExt cx="4577" cy="1682"/>
          </a:xfrm>
        </p:grpSpPr>
        <p:sp>
          <p:nvSpPr>
            <p:cNvPr id="20489" name="矩形 14348"/>
            <p:cNvSpPr>
              <a:spLocks noChangeArrowheads="1"/>
            </p:cNvSpPr>
            <p:nvPr/>
          </p:nvSpPr>
          <p:spPr bwMode="auto">
            <a:xfrm>
              <a:off x="637" y="1584"/>
              <a:ext cx="4577" cy="1633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342900" indent="-342900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zh-CN" sz="3200" b="1"/>
                <a:t>     </a:t>
              </a:r>
              <a:endParaRPr lang="en-US" altLang="zh-CN" sz="3200" b="1"/>
            </a:p>
            <a:p>
              <a:pPr marL="342900" indent="-342900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zh-CN" sz="3200" b="1"/>
                <a:t>    </a:t>
              </a:r>
              <a:r>
                <a:rPr lang="en-US" altLang="zh-CN" sz="3200" b="1">
                  <a:latin typeface="Comic Sans MS" panose="030F0702030302020204" pitchFamily="66" charset="0"/>
                </a:rPr>
                <a:t>Let’s read after the tape! </a:t>
              </a:r>
              <a:endParaRPr lang="en-US" altLang="zh-CN" sz="3200" b="1">
                <a:latin typeface="Comic Sans MS" panose="030F0702030302020204" pitchFamily="66" charset="0"/>
              </a:endParaRPr>
            </a:p>
            <a:p>
              <a:pPr marL="342900" indent="-342900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zh-CN" sz="4000">
                  <a:solidFill>
                    <a:srgbClr val="800000"/>
                  </a:solidFill>
                  <a:latin typeface="华文新魏" pitchFamily="2" charset="-122"/>
                  <a:ea typeface="华文新魏" pitchFamily="2" charset="-122"/>
                </a:rPr>
                <a:t> (</a:t>
              </a:r>
              <a:r>
                <a:rPr lang="zh-CN" altLang="en-US" sz="4000">
                  <a:solidFill>
                    <a:srgbClr val="800000"/>
                  </a:solidFill>
                  <a:latin typeface="华文新魏" pitchFamily="2" charset="-122"/>
                  <a:ea typeface="华文新魏" pitchFamily="2" charset="-122"/>
                </a:rPr>
                <a:t>认真听，仔细模仿</a:t>
              </a:r>
              <a:r>
                <a:rPr lang="en-US" altLang="zh-CN" sz="4000">
                  <a:solidFill>
                    <a:srgbClr val="800000"/>
                  </a:solidFill>
                  <a:latin typeface="华文新魏" pitchFamily="2" charset="-122"/>
                  <a:ea typeface="华文新魏" pitchFamily="2" charset="-122"/>
                </a:rPr>
                <a:t>,</a:t>
              </a:r>
              <a:r>
                <a:rPr lang="zh-CN" altLang="en-US" sz="4000">
                  <a:solidFill>
                    <a:srgbClr val="800000"/>
                  </a:solidFill>
                  <a:latin typeface="华文新魏" pitchFamily="2" charset="-122"/>
                  <a:ea typeface="华文新魏" pitchFamily="2" charset="-122"/>
                </a:rPr>
                <a:t>注意语气和表情哦！</a:t>
              </a:r>
              <a:r>
                <a:rPr lang="en-US" altLang="zh-CN" sz="4000">
                  <a:solidFill>
                    <a:srgbClr val="800000"/>
                  </a:solidFill>
                  <a:latin typeface="华文新魏" pitchFamily="2" charset="-122"/>
                  <a:ea typeface="华文新魏" pitchFamily="2" charset="-122"/>
                </a:rPr>
                <a:t>)</a:t>
              </a:r>
              <a:endParaRPr lang="en-US" altLang="zh-CN" sz="400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endParaRPr>
            </a:p>
            <a:p>
              <a:pPr marL="342900" indent="-342900">
                <a:lnSpc>
                  <a:spcPct val="90000"/>
                </a:lnSpc>
                <a:spcBef>
                  <a:spcPct val="20000"/>
                </a:spcBef>
              </a:pPr>
              <a:endParaRPr lang="en-US" altLang="zh-CN" sz="320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0490" name="圆角矩形 2"/>
            <p:cNvSpPr>
              <a:spLocks noChangeArrowheads="1"/>
            </p:cNvSpPr>
            <p:nvPr/>
          </p:nvSpPr>
          <p:spPr bwMode="auto">
            <a:xfrm>
              <a:off x="637" y="1536"/>
              <a:ext cx="4537" cy="1682"/>
            </a:xfrm>
            <a:prstGeom prst="roundRect">
              <a:avLst>
                <a:gd name="adj" fmla="val 16667"/>
              </a:avLst>
            </a:prstGeom>
            <a:noFill/>
            <a:ln w="57150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2400" b="1">
                <a:solidFill>
                  <a:srgbClr val="FF0000"/>
                </a:solidFill>
              </a:endParaRPr>
            </a:p>
          </p:txBody>
        </p:sp>
      </p:grpSp>
      <p:sp>
        <p:nvSpPr>
          <p:cNvPr id="20488" name="文本框 1"/>
          <p:cNvSpPr txBox="1">
            <a:spLocks noChangeArrowheads="1"/>
          </p:cNvSpPr>
          <p:nvPr/>
        </p:nvSpPr>
        <p:spPr bwMode="auto">
          <a:xfrm>
            <a:off x="365125" y="1187450"/>
            <a:ext cx="33718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Comic Sans MS" panose="030F0702030302020204" pitchFamily="66" charset="0"/>
              </a:rPr>
              <a:t>Let's look and read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867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1000" y="1595438"/>
            <a:ext cx="71913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2867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81800" y="1892300"/>
            <a:ext cx="990600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2867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2400" y="4640263"/>
            <a:ext cx="78105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文本框 28679"/>
          <p:cNvSpPr txBox="1">
            <a:spLocks noChangeArrowheads="1"/>
          </p:cNvSpPr>
          <p:nvPr/>
        </p:nvSpPr>
        <p:spPr bwMode="auto">
          <a:xfrm>
            <a:off x="1757363" y="2425700"/>
            <a:ext cx="4343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21510" name="矩形标注 28680"/>
          <p:cNvSpPr>
            <a:spLocks noChangeArrowheads="1"/>
          </p:cNvSpPr>
          <p:nvPr/>
        </p:nvSpPr>
        <p:spPr bwMode="auto">
          <a:xfrm>
            <a:off x="1905000" y="1214438"/>
            <a:ext cx="3657600" cy="457200"/>
          </a:xfrm>
          <a:prstGeom prst="wedgeRectCallout">
            <a:avLst>
              <a:gd name="adj1" fmla="val -68491"/>
              <a:gd name="adj2" fmla="val 423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en-US" altLang="zh-CN" sz="2400" b="1">
                <a:latin typeface="Comic Sans MS" panose="030F0702030302020204" pitchFamily="66" charset="0"/>
              </a:rPr>
              <a:t>Wake up, Taotao.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  <p:sp>
        <p:nvSpPr>
          <p:cNvPr id="21511" name="矩形标注 28681"/>
          <p:cNvSpPr>
            <a:spLocks noChangeArrowheads="1"/>
          </p:cNvSpPr>
          <p:nvPr/>
        </p:nvSpPr>
        <p:spPr bwMode="auto">
          <a:xfrm>
            <a:off x="1905000" y="2882900"/>
            <a:ext cx="6705600" cy="533400"/>
          </a:xfrm>
          <a:prstGeom prst="wedgeRectCallout">
            <a:avLst>
              <a:gd name="adj1" fmla="val -58500"/>
              <a:gd name="adj2" fmla="val -5506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2400" b="1">
                <a:latin typeface="Comic Sans MS" panose="030F0702030302020204" pitchFamily="66" charset="0"/>
              </a:rPr>
              <a:t>It’s seven o’clock. It’s time for breakfast.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  <p:sp>
        <p:nvSpPr>
          <p:cNvPr id="21512" name="矩形标注 28682"/>
          <p:cNvSpPr>
            <a:spLocks noChangeArrowheads="1"/>
          </p:cNvSpPr>
          <p:nvPr/>
        </p:nvSpPr>
        <p:spPr bwMode="auto">
          <a:xfrm>
            <a:off x="1909763" y="1978025"/>
            <a:ext cx="3886200" cy="457200"/>
          </a:xfrm>
          <a:prstGeom prst="wedgeRectCallout">
            <a:avLst>
              <a:gd name="adj1" fmla="val 74468"/>
              <a:gd name="adj2" fmla="val 111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en-US" altLang="zh-CN" sz="2400" b="1">
                <a:latin typeface="Comic Sans MS" panose="030F0702030302020204" pitchFamily="66" charset="0"/>
              </a:rPr>
              <a:t>Wha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altLang="zh-CN" sz="2400" b="1">
                <a:latin typeface="Comic Sans MS" panose="030F0702030302020204" pitchFamily="66" charset="0"/>
              </a:rPr>
              <a:t> time is it, Mum?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  <p:pic>
        <p:nvPicPr>
          <p:cNvPr id="21513" name="图片 2868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4500" y="3630613"/>
            <a:ext cx="9144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4" name="矩形标注 28685"/>
          <p:cNvSpPr>
            <a:spLocks noChangeArrowheads="1"/>
          </p:cNvSpPr>
          <p:nvPr/>
        </p:nvSpPr>
        <p:spPr bwMode="auto">
          <a:xfrm>
            <a:off x="1690688" y="4835525"/>
            <a:ext cx="5105400" cy="838200"/>
          </a:xfrm>
          <a:prstGeom prst="wedgeRectCallout">
            <a:avLst>
              <a:gd name="adj1" fmla="val 66606"/>
              <a:gd name="adj2" fmla="val -30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en-US" altLang="zh-CN" sz="2400" b="1">
                <a:latin typeface="Comic Sans MS" panose="030F0702030302020204" pitchFamily="66" charset="0"/>
              </a:rPr>
              <a:t>Good morning, Liu Tao. </a:t>
            </a:r>
            <a:endParaRPr lang="en-US" altLang="zh-CN" sz="2400" b="1">
              <a:latin typeface="Comic Sans MS" panose="030F0702030302020204" pitchFamily="66" charset="0"/>
            </a:endParaRPr>
          </a:p>
          <a:p>
            <a:r>
              <a:rPr lang="en-US" altLang="zh-CN" sz="2400" b="1">
                <a:latin typeface="Comic Sans MS" panose="030F0702030302020204" pitchFamily="66" charset="0"/>
              </a:rPr>
              <a:t>Hurry up. It’s time for class.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  <p:sp>
        <p:nvSpPr>
          <p:cNvPr id="21515" name="矩形标注 28690"/>
          <p:cNvSpPr>
            <a:spLocks noChangeArrowheads="1"/>
          </p:cNvSpPr>
          <p:nvPr/>
        </p:nvSpPr>
        <p:spPr bwMode="auto">
          <a:xfrm>
            <a:off x="1833563" y="3810000"/>
            <a:ext cx="5105400" cy="685800"/>
          </a:xfrm>
          <a:prstGeom prst="wedgeRectCallout">
            <a:avLst>
              <a:gd name="adj1" fmla="val -58241"/>
              <a:gd name="adj2" fmla="val 69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en-US" altLang="zh-CN" sz="2400" b="1">
                <a:latin typeface="Comic Sans MS" panose="030F0702030302020204" pitchFamily="66" charset="0"/>
              </a:rPr>
              <a:t>Good morning, Miss Li.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  <p:sp>
        <p:nvSpPr>
          <p:cNvPr id="21516" name="任意多边形 28700"/>
          <p:cNvSpPr>
            <a:spLocks noChangeArrowheads="1"/>
          </p:cNvSpPr>
          <p:nvPr/>
        </p:nvSpPr>
        <p:spPr bwMode="auto">
          <a:xfrm rot="8852536">
            <a:off x="2435225" y="1892300"/>
            <a:ext cx="1209675" cy="747713"/>
          </a:xfrm>
          <a:custGeom>
            <a:avLst/>
            <a:gdLst>
              <a:gd name="T0" fmla="*/ 19726362 w 20771"/>
              <a:gd name="T1" fmla="*/ 0 h 20802"/>
              <a:gd name="T2" fmla="*/ 70460033 w 20771"/>
              <a:gd name="T3" fmla="*/ 19206758 h 20802"/>
              <a:gd name="T4" fmla="*/ 19726362 w 20771"/>
              <a:gd name="T5" fmla="*/ 0 h 20802"/>
              <a:gd name="T6" fmla="*/ 70460033 w 20771"/>
              <a:gd name="T7" fmla="*/ 19206758 h 20802"/>
              <a:gd name="T8" fmla="*/ 0 w 20771"/>
              <a:gd name="T9" fmla="*/ 26876007 h 208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771"/>
              <a:gd name="T16" fmla="*/ 0 h 20802"/>
              <a:gd name="T17" fmla="*/ 20771 w 20771"/>
              <a:gd name="T18" fmla="*/ 20802 h 208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771" h="20802" fill="none">
                <a:moveTo>
                  <a:pt x="5816" y="0"/>
                </a:moveTo>
                <a:cubicBezTo>
                  <a:pt x="13037" y="2012"/>
                  <a:pt x="18725" y="7675"/>
                  <a:pt x="20774" y="14866"/>
                </a:cubicBezTo>
              </a:path>
              <a:path w="20771" h="20802" stroke="0">
                <a:moveTo>
                  <a:pt x="5816" y="0"/>
                </a:moveTo>
                <a:cubicBezTo>
                  <a:pt x="13037" y="2012"/>
                  <a:pt x="18725" y="7675"/>
                  <a:pt x="20774" y="14866"/>
                </a:cubicBezTo>
                <a:lnTo>
                  <a:pt x="0" y="20802"/>
                </a:lnTo>
                <a:lnTo>
                  <a:pt x="5816" y="0"/>
                </a:lnTo>
                <a:close/>
              </a:path>
            </a:pathLst>
          </a:cu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868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6263" y="2057400"/>
            <a:ext cx="71913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2868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56538" y="4100513"/>
            <a:ext cx="71913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矩形标注 28688"/>
          <p:cNvSpPr>
            <a:spLocks noChangeArrowheads="1"/>
          </p:cNvSpPr>
          <p:nvPr/>
        </p:nvSpPr>
        <p:spPr bwMode="auto">
          <a:xfrm>
            <a:off x="2057400" y="3048000"/>
            <a:ext cx="5105400" cy="533400"/>
          </a:xfrm>
          <a:prstGeom prst="wedgeRectCallout">
            <a:avLst>
              <a:gd name="adj1" fmla="val -58333"/>
              <a:gd name="adj2" fmla="val 669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en-US" altLang="zh-CN" sz="2400" b="1">
                <a:latin typeface="Comic Sans MS" panose="030F0702030302020204" pitchFamily="66" charset="0"/>
              </a:rPr>
              <a:t>Wha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altLang="zh-CN" sz="2400" b="1">
                <a:latin typeface="Comic Sans MS" panose="030F0702030302020204" pitchFamily="66" charset="0"/>
              </a:rPr>
              <a:t> time is it, Mum?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  <p:sp>
        <p:nvSpPr>
          <p:cNvPr id="22533" name="矩形标注 28689"/>
          <p:cNvSpPr>
            <a:spLocks noChangeArrowheads="1"/>
          </p:cNvSpPr>
          <p:nvPr/>
        </p:nvSpPr>
        <p:spPr bwMode="auto">
          <a:xfrm>
            <a:off x="1981200" y="2019300"/>
            <a:ext cx="5715000" cy="533400"/>
          </a:xfrm>
          <a:prstGeom prst="wedgeRectCallout">
            <a:avLst>
              <a:gd name="adj1" fmla="val -60667"/>
              <a:gd name="adj2" fmla="val -773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2400" b="1">
                <a:latin typeface="Comic Sans MS" panose="030F0702030302020204" pitchFamily="66" charset="0"/>
              </a:rPr>
              <a:t>It’s six o’clock. It’s time for dinner.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  <p:sp>
        <p:nvSpPr>
          <p:cNvPr id="22534" name="矩形标注 28691"/>
          <p:cNvSpPr>
            <a:spLocks noChangeArrowheads="1"/>
          </p:cNvSpPr>
          <p:nvPr/>
        </p:nvSpPr>
        <p:spPr bwMode="auto">
          <a:xfrm>
            <a:off x="1908175" y="4267200"/>
            <a:ext cx="5562600" cy="533400"/>
          </a:xfrm>
          <a:prstGeom prst="wedgeRectCallout">
            <a:avLst>
              <a:gd name="adj1" fmla="val 55509"/>
              <a:gd name="adj2" fmla="val 139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2400" b="1">
                <a:latin typeface="Comic Sans MS" panose="030F0702030302020204" pitchFamily="66" charset="0"/>
              </a:rPr>
              <a:t>It’s nine o’clock. It’s time for bed.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  <p:sp>
        <p:nvSpPr>
          <p:cNvPr id="22535" name="矩形标注 28692"/>
          <p:cNvSpPr>
            <a:spLocks noChangeArrowheads="1"/>
          </p:cNvSpPr>
          <p:nvPr/>
        </p:nvSpPr>
        <p:spPr bwMode="auto">
          <a:xfrm>
            <a:off x="2098675" y="5181600"/>
            <a:ext cx="5181600" cy="457200"/>
          </a:xfrm>
          <a:prstGeom prst="wedgeRectCallout">
            <a:avLst>
              <a:gd name="adj1" fmla="val -67370"/>
              <a:gd name="adj2" fmla="val -6006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en-US" altLang="zh-CN" sz="2400" b="1">
                <a:latin typeface="Comic Sans MS" panose="030F0702030302020204" pitchFamily="66" charset="0"/>
              </a:rPr>
              <a:t>OK, Mum.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  <p:pic>
        <p:nvPicPr>
          <p:cNvPr id="22536" name="图片 2869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9738" y="3646488"/>
            <a:ext cx="9906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7" name="任意多边形 28699"/>
          <p:cNvSpPr>
            <a:spLocks noChangeArrowheads="1"/>
          </p:cNvSpPr>
          <p:nvPr/>
        </p:nvSpPr>
        <p:spPr bwMode="auto">
          <a:xfrm rot="8852536">
            <a:off x="2849563" y="2941638"/>
            <a:ext cx="1209675" cy="747712"/>
          </a:xfrm>
          <a:custGeom>
            <a:avLst/>
            <a:gdLst>
              <a:gd name="T0" fmla="*/ 19726362 w 20771"/>
              <a:gd name="T1" fmla="*/ 0 h 20802"/>
              <a:gd name="T2" fmla="*/ 70460033 w 20771"/>
              <a:gd name="T3" fmla="*/ 19206732 h 20802"/>
              <a:gd name="T4" fmla="*/ 19726362 w 20771"/>
              <a:gd name="T5" fmla="*/ 0 h 20802"/>
              <a:gd name="T6" fmla="*/ 70460033 w 20771"/>
              <a:gd name="T7" fmla="*/ 19206732 h 20802"/>
              <a:gd name="T8" fmla="*/ 0 w 20771"/>
              <a:gd name="T9" fmla="*/ 26875972 h 208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771"/>
              <a:gd name="T16" fmla="*/ 0 h 20802"/>
              <a:gd name="T17" fmla="*/ 20771 w 20771"/>
              <a:gd name="T18" fmla="*/ 20802 h 208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771" h="20802" fill="none">
                <a:moveTo>
                  <a:pt x="5816" y="0"/>
                </a:moveTo>
                <a:cubicBezTo>
                  <a:pt x="13037" y="2012"/>
                  <a:pt x="18725" y="7675"/>
                  <a:pt x="20774" y="14866"/>
                </a:cubicBezTo>
              </a:path>
              <a:path w="20771" h="20802" stroke="0">
                <a:moveTo>
                  <a:pt x="5816" y="0"/>
                </a:moveTo>
                <a:cubicBezTo>
                  <a:pt x="13037" y="2012"/>
                  <a:pt x="18725" y="7675"/>
                  <a:pt x="20774" y="14866"/>
                </a:cubicBezTo>
                <a:lnTo>
                  <a:pt x="0" y="20802"/>
                </a:lnTo>
                <a:lnTo>
                  <a:pt x="5816" y="0"/>
                </a:lnTo>
                <a:close/>
              </a:path>
            </a:pathLst>
          </a:cu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内容占位符 1"/>
          <p:cNvSpPr>
            <a:spLocks noGrp="1"/>
          </p:cNvSpPr>
          <p:nvPr>
            <p:ph idx="1"/>
          </p:nvPr>
        </p:nvSpPr>
        <p:spPr>
          <a:xfrm>
            <a:off x="457200" y="1927225"/>
            <a:ext cx="8229600" cy="4525963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5"/>
          <p:cNvGrpSpPr/>
          <p:nvPr/>
        </p:nvGrpSpPr>
        <p:grpSpPr bwMode="auto">
          <a:xfrm>
            <a:off x="534988" y="2057400"/>
            <a:ext cx="7924800" cy="2209800"/>
            <a:chOff x="336" y="1488"/>
            <a:chExt cx="4992" cy="1392"/>
          </a:xfrm>
        </p:grpSpPr>
        <p:sp>
          <p:nvSpPr>
            <p:cNvPr id="23555" name="圆角矩形 28695"/>
            <p:cNvSpPr>
              <a:spLocks noChangeArrowheads="1"/>
            </p:cNvSpPr>
            <p:nvPr/>
          </p:nvSpPr>
          <p:spPr bwMode="auto">
            <a:xfrm>
              <a:off x="336" y="1488"/>
              <a:ext cx="4992" cy="139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38100">
              <a:solidFill>
                <a:srgbClr val="800080"/>
              </a:solidFill>
              <a:round/>
            </a:ln>
          </p:spPr>
          <p:txBody>
            <a:bodyPr wrap="none" anchor="ctr"/>
            <a:lstStyle/>
            <a:p>
              <a:r>
                <a:rPr lang="en-US" altLang="zh-CN" sz="3200" b="1">
                  <a:solidFill>
                    <a:srgbClr val="0000FF"/>
                  </a:solidFill>
                </a:rPr>
                <a:t>  </a:t>
              </a:r>
              <a:r>
                <a:rPr lang="zh-CN" altLang="en-US" sz="3200" b="1">
                  <a:solidFill>
                    <a:srgbClr val="0000FF"/>
                  </a:solidFill>
                </a:rPr>
                <a:t>这儿的</a:t>
              </a:r>
              <a:r>
                <a:rPr lang="en-US" altLang="zh-CN" sz="3200" b="1">
                  <a:solidFill>
                    <a:srgbClr val="0000FF"/>
                  </a:solidFill>
                </a:rPr>
                <a:t>Wha</a:t>
              </a:r>
              <a:r>
                <a:rPr lang="en-US" altLang="zh-CN" sz="3200" b="1">
                  <a:solidFill>
                    <a:srgbClr val="FF0000"/>
                  </a:solidFill>
                </a:rPr>
                <a:t>t</a:t>
              </a:r>
              <a:r>
                <a:rPr lang="en-US" altLang="zh-CN" sz="3200" b="1">
                  <a:solidFill>
                    <a:srgbClr val="0000FF"/>
                  </a:solidFill>
                </a:rPr>
                <a:t> time</a:t>
              </a:r>
              <a:r>
                <a:rPr lang="zh-CN" altLang="en-US" sz="3200" b="1">
                  <a:solidFill>
                    <a:srgbClr val="0000FF"/>
                  </a:solidFill>
                </a:rPr>
                <a:t>连读，前面的字母“</a:t>
              </a:r>
              <a:r>
                <a:rPr lang="en-US" altLang="zh-CN" sz="3200" b="1">
                  <a:solidFill>
                    <a:srgbClr val="FF0000"/>
                  </a:solidFill>
                </a:rPr>
                <a:t>t</a:t>
              </a:r>
              <a:r>
                <a:rPr lang="en-US" altLang="zh-CN" sz="3200" b="1">
                  <a:solidFill>
                    <a:srgbClr val="0000FF"/>
                  </a:solidFill>
                </a:rPr>
                <a:t>”</a:t>
              </a:r>
              <a:endParaRPr lang="en-US" altLang="zh-CN" sz="3200" b="1">
                <a:solidFill>
                  <a:srgbClr val="0000FF"/>
                </a:solidFill>
              </a:endParaRPr>
            </a:p>
            <a:p>
              <a:r>
                <a:rPr lang="zh-CN" altLang="en-US" sz="3200" b="1">
                  <a:solidFill>
                    <a:srgbClr val="0000FF"/>
                  </a:solidFill>
                </a:rPr>
                <a:t>就只要做好发音准备，不要发音哦！</a:t>
              </a:r>
              <a:endParaRPr lang="zh-CN" altLang="en-US" sz="3200" b="1">
                <a:solidFill>
                  <a:srgbClr val="0000FF"/>
                </a:solidFill>
              </a:endParaRPr>
            </a:p>
          </p:txBody>
        </p:sp>
        <p:pic>
          <p:nvPicPr>
            <p:cNvPr id="23556" name="图片 28728" descr="u=4199463827,2958624071&amp;gp=34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2" y="1488"/>
              <a:ext cx="432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1660525" y="16097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45060" name="矩形 45059"/>
          <p:cNvSpPr/>
          <p:nvPr/>
        </p:nvSpPr>
        <p:spPr>
          <a:xfrm>
            <a:off x="2268538" y="887413"/>
            <a:ext cx="4967287" cy="5762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 sz="4000" b="1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45061" name="矩形 45060"/>
          <p:cNvSpPr/>
          <p:nvPr/>
        </p:nvSpPr>
        <p:spPr>
          <a:xfrm>
            <a:off x="871538" y="3160713"/>
            <a:ext cx="7738956" cy="26638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noProof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              A riddle(</a:t>
            </a:r>
            <a:r>
              <a:rPr lang="zh-CN" altLang="en-US" sz="2800" b="1" noProof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谜语</a:t>
            </a:r>
            <a:r>
              <a:rPr lang="zh-CN" altLang="zh-CN" sz="2800" b="1" noProof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)</a:t>
            </a:r>
            <a:br>
              <a:rPr lang="en-US" altLang="zh-CN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</a:br>
            <a:r>
              <a:rPr lang="en-US" altLang="zh-CN" sz="2800" b="1" noProof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It  has a face(</a:t>
            </a:r>
            <a:r>
              <a:rPr lang="zh-CN" altLang="en-US" sz="2800" b="1" noProof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脸</a:t>
            </a:r>
            <a:r>
              <a:rPr lang="en-US" altLang="zh-CN" sz="2800" b="1" noProof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)and two hands(</a:t>
            </a:r>
            <a:r>
              <a:rPr lang="zh-CN" altLang="en-US" sz="2800" b="1" noProof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手</a:t>
            </a:r>
            <a:r>
              <a:rPr lang="zh-CN" altLang="zh-CN" sz="2800" b="1" noProof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).</a:t>
            </a:r>
            <a:br>
              <a:rPr lang="en-US" altLang="zh-CN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</a:br>
            <a:r>
              <a:rPr lang="en-US" altLang="zh-CN" sz="2800" b="1" noProof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It goes “tick-tock, tick-tock”all the time. What  is it? </a:t>
            </a:r>
            <a:endParaRPr lang="en-US" altLang="zh-CN" sz="2800" b="1" noProof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grpSp>
        <p:nvGrpSpPr>
          <p:cNvPr id="6149" name="组合 45066"/>
          <p:cNvGrpSpPr/>
          <p:nvPr/>
        </p:nvGrpSpPr>
        <p:grpSpPr bwMode="auto">
          <a:xfrm>
            <a:off x="457200" y="965200"/>
            <a:ext cx="3444875" cy="1655763"/>
            <a:chOff x="158" y="0"/>
            <a:chExt cx="1905" cy="838"/>
          </a:xfrm>
        </p:grpSpPr>
        <p:pic>
          <p:nvPicPr>
            <p:cNvPr id="6152" name="图片 45067" descr="4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0"/>
              <a:ext cx="1905" cy="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3" name="圆角矩形 45068"/>
            <p:cNvSpPr>
              <a:spLocks noChangeArrowheads="1"/>
            </p:cNvSpPr>
            <p:nvPr/>
          </p:nvSpPr>
          <p:spPr bwMode="auto">
            <a:xfrm>
              <a:off x="340" y="436"/>
              <a:ext cx="1678" cy="272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US" altLang="zh-CN" sz="2000" b="1">
                <a:latin typeface="Cooper Black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6150" name="Picture 70" descr="OT00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88423">
            <a:off x="6832207" y="1005767"/>
            <a:ext cx="17272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文本框 5128"/>
          <p:cNvSpPr txBox="1">
            <a:spLocks noChangeArrowheads="1"/>
          </p:cNvSpPr>
          <p:nvPr/>
        </p:nvSpPr>
        <p:spPr bwMode="auto">
          <a:xfrm>
            <a:off x="0" y="1785938"/>
            <a:ext cx="378777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</a:rPr>
              <a:t>  </a:t>
            </a:r>
            <a:r>
              <a:rPr lang="en-US" altLang="zh-CN" sz="2800" b="1" dirty="0">
                <a:latin typeface="Comic Sans MS" panose="030F0702030302020204" pitchFamily="66" charset="0"/>
              </a:rPr>
              <a:t>    Let's guess</a:t>
            </a:r>
            <a:endParaRPr lang="en-US" altLang="zh-CN" sz="2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1514" descr="1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9050" y="1895475"/>
            <a:ext cx="2859088" cy="2182813"/>
          </a:xfrm>
          <a:prstGeom prst="rect">
            <a:avLst/>
          </a:prstGeom>
          <a:noFill/>
          <a:ln w="25400">
            <a:solidFill>
              <a:srgbClr val="00008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图片 21516" descr="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33938" y="1879600"/>
            <a:ext cx="2679700" cy="2170113"/>
          </a:xfrm>
          <a:prstGeom prst="rect">
            <a:avLst/>
          </a:prstGeom>
          <a:noFill/>
          <a:ln w="25400">
            <a:solidFill>
              <a:srgbClr val="00336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图片 21517" descr="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255713" y="4343400"/>
            <a:ext cx="2859087" cy="2025650"/>
          </a:xfrm>
          <a:prstGeom prst="rect">
            <a:avLst/>
          </a:prstGeom>
          <a:noFill/>
          <a:ln w="25400">
            <a:solidFill>
              <a:srgbClr val="00336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图片 21518" descr="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833938" y="4343400"/>
            <a:ext cx="2679700" cy="2025650"/>
          </a:xfrm>
          <a:prstGeom prst="rect">
            <a:avLst/>
          </a:prstGeom>
          <a:noFill/>
          <a:ln w="25400">
            <a:solidFill>
              <a:srgbClr val="00336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图片 21525" descr="dglxasset[1]"/>
          <p:cNvPicPr>
            <a:picLocks noChangeAspect="1" noChangeArrowheads="1"/>
          </p:cNvPicPr>
          <p:nvPr/>
        </p:nvPicPr>
        <p:blipFill>
          <a:blip r:embed="rId9" cstate="email"/>
          <a:srcRect l="18114" b="55173"/>
          <a:stretch>
            <a:fillRect/>
          </a:stretch>
        </p:blipFill>
        <p:spPr bwMode="auto">
          <a:xfrm>
            <a:off x="4343400" y="939800"/>
            <a:ext cx="7620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图片 21526" descr="dglxasset[2]"/>
          <p:cNvPicPr>
            <a:picLocks noChangeAspect="1" noChangeArrowheads="1"/>
          </p:cNvPicPr>
          <p:nvPr/>
        </p:nvPicPr>
        <p:blipFill>
          <a:blip r:embed="rId10" cstate="email"/>
          <a:srcRect b="42220"/>
          <a:stretch>
            <a:fillRect/>
          </a:stretch>
        </p:blipFill>
        <p:spPr bwMode="auto">
          <a:xfrm>
            <a:off x="3567113" y="958850"/>
            <a:ext cx="7239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2" name="圆角矩形 15377"/>
          <p:cNvSpPr>
            <a:spLocks noChangeArrowheads="1"/>
          </p:cNvSpPr>
          <p:nvPr/>
        </p:nvSpPr>
        <p:spPr bwMode="auto">
          <a:xfrm>
            <a:off x="5105400" y="746125"/>
            <a:ext cx="3671888" cy="838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6699"/>
              </a:gs>
              <a:gs pos="100000">
                <a:schemeClr val="bg1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3200" b="1"/>
              <a:t>有感情地朗读！</a:t>
            </a:r>
            <a:endParaRPr lang="zh-CN" altLang="en-US" sz="3200" b="1"/>
          </a:p>
        </p:txBody>
      </p:sp>
      <p:pic>
        <p:nvPicPr>
          <p:cNvPr id="24585" name="图片 45067" descr="42"/>
          <p:cNvPicPr>
            <a:picLocks noGrp="1" noChangeAspect="1" noChangeArrowheads="1"/>
          </p:cNvPicPr>
          <p:nvPr>
            <p:ph idx="1"/>
          </p:nvPr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4488" y="193675"/>
            <a:ext cx="2574925" cy="1492250"/>
          </a:xfrm>
        </p:spPr>
      </p:pic>
      <p:sp>
        <p:nvSpPr>
          <p:cNvPr id="24586" name="文本框 1"/>
          <p:cNvSpPr txBox="1">
            <a:spLocks noChangeArrowheads="1"/>
          </p:cNvSpPr>
          <p:nvPr/>
        </p:nvSpPr>
        <p:spPr bwMode="auto">
          <a:xfrm>
            <a:off x="722313" y="922338"/>
            <a:ext cx="33178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Comic Sans MS" panose="030F0702030302020204" pitchFamily="66" charset="0"/>
              </a:rPr>
              <a:t>Let's read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8"/>
          <p:cNvGrpSpPr/>
          <p:nvPr/>
        </p:nvGrpSpPr>
        <p:grpSpPr bwMode="auto">
          <a:xfrm>
            <a:off x="609600" y="2133600"/>
            <a:ext cx="8001000" cy="3581400"/>
            <a:chOff x="288" y="960"/>
            <a:chExt cx="4800" cy="2304"/>
          </a:xfrm>
        </p:grpSpPr>
        <p:sp>
          <p:nvSpPr>
            <p:cNvPr id="25604" name="矩形 21520"/>
            <p:cNvSpPr>
              <a:spLocks noChangeArrowheads="1"/>
            </p:cNvSpPr>
            <p:nvPr/>
          </p:nvSpPr>
          <p:spPr bwMode="auto">
            <a:xfrm>
              <a:off x="288" y="993"/>
              <a:ext cx="4800" cy="2199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342900" indent="-342900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zh-CN" sz="3200" b="1" dirty="0"/>
                <a:t>    </a:t>
              </a:r>
              <a:endParaRPr lang="en-US" altLang="zh-CN" sz="3200" b="1" dirty="0"/>
            </a:p>
            <a:p>
              <a:pPr marL="342900" indent="-342900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zh-CN" sz="3200" b="1" dirty="0">
                  <a:latin typeface="华文新魏" pitchFamily="2" charset="-122"/>
                  <a:ea typeface="华文新魏" pitchFamily="2" charset="-122"/>
                </a:rPr>
                <a:t>    </a:t>
              </a:r>
              <a:r>
                <a:rPr lang="en-US" altLang="zh-CN" sz="3200" b="1" dirty="0">
                  <a:solidFill>
                    <a:srgbClr val="800000"/>
                  </a:solidFill>
                  <a:latin typeface="Comic Sans MS" panose="030F0702030302020204" pitchFamily="66" charset="0"/>
                  <a:ea typeface="华文新魏" pitchFamily="2" charset="-122"/>
                </a:rPr>
                <a:t>  </a:t>
              </a:r>
              <a:r>
                <a:rPr lang="zh-CN" altLang="en-US" sz="3200" b="1" dirty="0">
                  <a:solidFill>
                    <a:srgbClr val="800000"/>
                  </a:solidFill>
                  <a:latin typeface="Comic Sans MS" panose="030F0702030302020204" pitchFamily="66" charset="0"/>
                  <a:ea typeface="华文新魏" pitchFamily="2" charset="-122"/>
                </a:rPr>
                <a:t>读课文，</a:t>
              </a:r>
              <a:r>
                <a:rPr lang="zh-CN" altLang="en-US" sz="3600" b="1" dirty="0">
                  <a:solidFill>
                    <a:srgbClr val="800000"/>
                  </a:solidFill>
                  <a:latin typeface="Comic Sans MS" panose="030F0702030302020204" pitchFamily="66" charset="0"/>
                  <a:ea typeface="华文新魏" pitchFamily="2" charset="-122"/>
                </a:rPr>
                <a:t>选择你最喜欢的一幅图，和同桌一起表演</a:t>
              </a:r>
              <a:r>
                <a:rPr lang="en-US" altLang="zh-CN" sz="3600" b="1" dirty="0">
                  <a:solidFill>
                    <a:srgbClr val="800000"/>
                  </a:solidFill>
                  <a:latin typeface="Comic Sans MS" panose="030F0702030302020204" pitchFamily="66" charset="0"/>
                  <a:ea typeface="华文新魏" pitchFamily="2" charset="-122"/>
                </a:rPr>
                <a:t>:</a:t>
              </a:r>
              <a:r>
                <a:rPr lang="zh-CN" altLang="en-US" sz="3600" dirty="0">
                  <a:solidFill>
                    <a:srgbClr val="800000"/>
                  </a:solidFill>
                  <a:latin typeface="Comic Sans MS" panose="030F0702030302020204" pitchFamily="66" charset="0"/>
                  <a:ea typeface="华文新魏" pitchFamily="2" charset="-122"/>
                </a:rPr>
                <a:t> </a:t>
              </a:r>
              <a:endParaRPr lang="zh-CN" altLang="en-US" sz="3600" dirty="0">
                <a:solidFill>
                  <a:srgbClr val="800000"/>
                </a:solidFill>
                <a:latin typeface="Comic Sans MS" panose="030F0702030302020204" pitchFamily="66" charset="0"/>
                <a:ea typeface="华文新魏" pitchFamily="2" charset="-122"/>
              </a:endParaRPr>
            </a:p>
            <a:p>
              <a:pPr marL="342900" indent="-342900"/>
              <a:r>
                <a:rPr lang="zh-CN" altLang="en-US" sz="2800" b="1" dirty="0">
                  <a:solidFill>
                    <a:srgbClr val="800000"/>
                  </a:solidFill>
                  <a:latin typeface="Comic Sans MS" panose="030F0702030302020204" pitchFamily="66" charset="0"/>
                  <a:ea typeface="华文新魏" pitchFamily="2" charset="-122"/>
                </a:rPr>
                <a:t>      </a:t>
              </a:r>
              <a:r>
                <a:rPr lang="en-US" altLang="zh-CN" sz="2800" b="1" dirty="0">
                  <a:solidFill>
                    <a:srgbClr val="800000"/>
                  </a:solidFill>
                  <a:latin typeface="Comic Sans MS" panose="030F0702030302020204" pitchFamily="66" charset="0"/>
                  <a:ea typeface="华文新魏" pitchFamily="2" charset="-122"/>
                </a:rPr>
                <a:t>1.</a:t>
              </a:r>
              <a:r>
                <a:rPr lang="zh-CN" altLang="en-US" sz="2800" b="1" dirty="0">
                  <a:solidFill>
                    <a:srgbClr val="800000"/>
                  </a:solidFill>
                  <a:latin typeface="Comic Sans MS" panose="030F0702030302020204" pitchFamily="66" charset="0"/>
                  <a:ea typeface="华文新魏" pitchFamily="2" charset="-122"/>
                </a:rPr>
                <a:t>分角色表演，互相帮助纠正发音。</a:t>
              </a:r>
              <a:endParaRPr lang="zh-CN" altLang="en-US" sz="2800" b="1" dirty="0">
                <a:solidFill>
                  <a:srgbClr val="800000"/>
                </a:solidFill>
                <a:latin typeface="Comic Sans MS" panose="030F0702030302020204" pitchFamily="66" charset="0"/>
                <a:ea typeface="华文新魏" pitchFamily="2" charset="-122"/>
              </a:endParaRPr>
            </a:p>
            <a:p>
              <a:pPr marL="342900" indent="-342900"/>
              <a:r>
                <a:rPr lang="zh-CN" altLang="en-US" sz="2800" b="1" dirty="0">
                  <a:solidFill>
                    <a:srgbClr val="800000"/>
                  </a:solidFill>
                  <a:latin typeface="Comic Sans MS" panose="030F0702030302020204" pitchFamily="66" charset="0"/>
                  <a:ea typeface="华文新魏" pitchFamily="2" charset="-122"/>
                </a:rPr>
                <a:t>      </a:t>
              </a:r>
              <a:r>
                <a:rPr lang="en-US" altLang="zh-CN" sz="2800" b="1" dirty="0">
                  <a:solidFill>
                    <a:srgbClr val="800000"/>
                  </a:solidFill>
                  <a:latin typeface="Comic Sans MS" panose="030F0702030302020204" pitchFamily="66" charset="0"/>
                  <a:ea typeface="华文新魏" pitchFamily="2" charset="-122"/>
                </a:rPr>
                <a:t>2.</a:t>
              </a:r>
              <a:r>
                <a:rPr lang="zh-CN" altLang="en-US" sz="2800" b="1" dirty="0">
                  <a:solidFill>
                    <a:srgbClr val="800000"/>
                  </a:solidFill>
                  <a:latin typeface="Comic Sans MS" panose="030F0702030302020204" pitchFamily="66" charset="0"/>
                  <a:ea typeface="华文新魏" pitchFamily="2" charset="-122"/>
                </a:rPr>
                <a:t>注意人物特点，声音和动作可以夸张有趣。</a:t>
              </a:r>
              <a:endParaRPr lang="zh-CN" altLang="en-US" sz="2800" b="1" dirty="0">
                <a:solidFill>
                  <a:srgbClr val="800000"/>
                </a:solidFill>
                <a:latin typeface="Comic Sans MS" panose="030F0702030302020204" pitchFamily="66" charset="0"/>
                <a:ea typeface="华文新魏" pitchFamily="2" charset="-122"/>
              </a:endParaRPr>
            </a:p>
            <a:p>
              <a:pPr marL="342900" indent="-342900"/>
              <a:r>
                <a:rPr lang="zh-CN" altLang="en-US" sz="2800" b="1" dirty="0">
                  <a:solidFill>
                    <a:srgbClr val="800000"/>
                  </a:solidFill>
                  <a:latin typeface="Comic Sans MS" panose="030F0702030302020204" pitchFamily="66" charset="0"/>
                  <a:ea typeface="华文新魏" pitchFamily="2" charset="-122"/>
                </a:rPr>
                <a:t>      </a:t>
              </a:r>
              <a:r>
                <a:rPr lang="en-US" altLang="zh-CN" sz="2800" b="1" dirty="0">
                  <a:solidFill>
                    <a:srgbClr val="800000"/>
                  </a:solidFill>
                  <a:latin typeface="Comic Sans MS" panose="030F0702030302020204" pitchFamily="66" charset="0"/>
                  <a:ea typeface="华文新魏" pitchFamily="2" charset="-122"/>
                </a:rPr>
                <a:t>3.</a:t>
              </a:r>
              <a:r>
                <a:rPr lang="zh-CN" altLang="en-US" sz="2800" b="1" dirty="0">
                  <a:solidFill>
                    <a:srgbClr val="800000"/>
                  </a:solidFill>
                  <a:latin typeface="Comic Sans MS" panose="030F0702030302020204" pitchFamily="66" charset="0"/>
                  <a:ea typeface="华文新魏" pitchFamily="2" charset="-122"/>
                </a:rPr>
                <a:t>可以不看书表演哦。</a:t>
              </a:r>
              <a:endParaRPr lang="zh-CN" altLang="en-US" sz="2800" b="1" dirty="0">
                <a:solidFill>
                  <a:srgbClr val="800000"/>
                </a:solidFill>
                <a:latin typeface="Comic Sans MS" panose="030F0702030302020204" pitchFamily="66" charset="0"/>
                <a:ea typeface="华文新魏" pitchFamily="2" charset="-122"/>
              </a:endParaRPr>
            </a:p>
            <a:p>
              <a:pPr marL="342900" indent="-342900"/>
              <a:endParaRPr lang="zh-CN" altLang="en-US" sz="3200" dirty="0"/>
            </a:p>
          </p:txBody>
        </p:sp>
        <p:sp>
          <p:nvSpPr>
            <p:cNvPr id="25605" name="圆角矩形 2"/>
            <p:cNvSpPr>
              <a:spLocks noChangeArrowheads="1"/>
            </p:cNvSpPr>
            <p:nvPr/>
          </p:nvSpPr>
          <p:spPr bwMode="auto">
            <a:xfrm>
              <a:off x="288" y="960"/>
              <a:ext cx="4800" cy="2304"/>
            </a:xfrm>
            <a:prstGeom prst="roundRect">
              <a:avLst>
                <a:gd name="adj" fmla="val 16667"/>
              </a:avLst>
            </a:prstGeom>
            <a:noFill/>
            <a:ln w="57150">
              <a:solidFill>
                <a:srgbClr val="80008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2400" b="1">
                <a:solidFill>
                  <a:srgbClr val="FF0000"/>
                </a:solidFill>
              </a:endParaRPr>
            </a:p>
          </p:txBody>
        </p:sp>
      </p:grpSp>
      <p:sp>
        <p:nvSpPr>
          <p:cNvPr id="25603" name="矩形 38928"/>
          <p:cNvSpPr>
            <a:spLocks noChangeArrowheads="1" noChangeShapeType="1" noTextEdit="1"/>
          </p:cNvSpPr>
          <p:nvPr/>
        </p:nvSpPr>
        <p:spPr bwMode="auto">
          <a:xfrm>
            <a:off x="609600" y="888999"/>
            <a:ext cx="3962400" cy="10509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2400" kern="10" dirty="0">
                <a:ln w="9525">
                  <a:solidFill>
                    <a:schemeClr val="tx2"/>
                  </a:solidFill>
                  <a:round/>
                </a:ln>
                <a:solidFill>
                  <a:srgbClr val="FF99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Young at heart"/>
              </a:rPr>
              <a:t>Try your best.</a:t>
            </a:r>
            <a:endParaRPr lang="zh-CN" altLang="en-US" sz="2400" kern="10" dirty="0">
              <a:ln w="9525">
                <a:solidFill>
                  <a:schemeClr val="tx2"/>
                </a:solidFill>
                <a:round/>
              </a:ln>
              <a:solidFill>
                <a:srgbClr val="FF99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Young at hear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36867" descr="99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0" y="1295400"/>
            <a:ext cx="6248400" cy="4446588"/>
          </a:xfrm>
          <a:prstGeom prst="rect">
            <a:avLst/>
          </a:prstGeom>
          <a:noFill/>
          <a:ln w="38100">
            <a:solidFill>
              <a:srgbClr val="00008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7" name="圆角矩形标注 36868"/>
          <p:cNvSpPr>
            <a:spLocks noChangeArrowheads="1"/>
          </p:cNvSpPr>
          <p:nvPr/>
        </p:nvSpPr>
        <p:spPr bwMode="auto">
          <a:xfrm>
            <a:off x="4495800" y="609600"/>
            <a:ext cx="1752600" cy="762000"/>
          </a:xfrm>
          <a:prstGeom prst="wedgeRoundRectCallout">
            <a:avLst>
              <a:gd name="adj1" fmla="val 31069"/>
              <a:gd name="adj2" fmla="val 10229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6628" name="圆角矩形标注 36869"/>
          <p:cNvSpPr>
            <a:spLocks noChangeArrowheads="1"/>
          </p:cNvSpPr>
          <p:nvPr/>
        </p:nvSpPr>
        <p:spPr bwMode="auto">
          <a:xfrm>
            <a:off x="1828800" y="1752600"/>
            <a:ext cx="2362200" cy="762000"/>
          </a:xfrm>
          <a:prstGeom prst="wedgeRoundRectCallout">
            <a:avLst>
              <a:gd name="adj1" fmla="val 22310"/>
              <a:gd name="adj2" fmla="val 12520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6629" name="圆角矩形标注 36870"/>
          <p:cNvSpPr>
            <a:spLocks noChangeArrowheads="1"/>
          </p:cNvSpPr>
          <p:nvPr/>
        </p:nvSpPr>
        <p:spPr bwMode="auto">
          <a:xfrm>
            <a:off x="6705600" y="3581400"/>
            <a:ext cx="1752600" cy="762000"/>
          </a:xfrm>
          <a:prstGeom prst="wedgeRoundRectCallout">
            <a:avLst>
              <a:gd name="adj1" fmla="val -71194"/>
              <a:gd name="adj2" fmla="val -13020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33797" descr="3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219200"/>
            <a:ext cx="7086600" cy="4191000"/>
          </a:xfrm>
          <a:prstGeom prst="rect">
            <a:avLst/>
          </a:prstGeom>
          <a:noFill/>
          <a:ln w="38100">
            <a:solidFill>
              <a:srgbClr val="00008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1" name="圆角矩形标注 33798"/>
          <p:cNvSpPr>
            <a:spLocks noChangeArrowheads="1"/>
          </p:cNvSpPr>
          <p:nvPr/>
        </p:nvSpPr>
        <p:spPr bwMode="auto">
          <a:xfrm>
            <a:off x="2895600" y="1295400"/>
            <a:ext cx="2743200" cy="762000"/>
          </a:xfrm>
          <a:prstGeom prst="wedgeRoundRectCallout">
            <a:avLst>
              <a:gd name="adj1" fmla="val 5093"/>
              <a:gd name="adj2" fmla="val 9416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7652" name="圆角矩形标注 33799"/>
          <p:cNvSpPr>
            <a:spLocks noChangeArrowheads="1"/>
          </p:cNvSpPr>
          <p:nvPr/>
        </p:nvSpPr>
        <p:spPr bwMode="auto">
          <a:xfrm>
            <a:off x="3581400" y="4114800"/>
            <a:ext cx="3657600" cy="1066800"/>
          </a:xfrm>
          <a:prstGeom prst="wedgeRoundRectCallout">
            <a:avLst>
              <a:gd name="adj1" fmla="val 31426"/>
              <a:gd name="adj2" fmla="val -12083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35843" descr="2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447800"/>
            <a:ext cx="7391400" cy="4476750"/>
          </a:xfrm>
          <a:prstGeom prst="rect">
            <a:avLst/>
          </a:prstGeom>
          <a:noFill/>
          <a:ln w="38100">
            <a:solidFill>
              <a:srgbClr val="00008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5" name="文本框 35844"/>
          <p:cNvSpPr txBox="1">
            <a:spLocks noChangeArrowheads="1"/>
          </p:cNvSpPr>
          <p:nvPr/>
        </p:nvSpPr>
        <p:spPr bwMode="auto">
          <a:xfrm>
            <a:off x="2667000" y="1447800"/>
            <a:ext cx="2362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28676" name="圆角矩形标注 35846"/>
          <p:cNvSpPr>
            <a:spLocks noChangeArrowheads="1"/>
          </p:cNvSpPr>
          <p:nvPr/>
        </p:nvSpPr>
        <p:spPr bwMode="auto">
          <a:xfrm>
            <a:off x="2743200" y="1371600"/>
            <a:ext cx="3124200" cy="990600"/>
          </a:xfrm>
          <a:prstGeom prst="wedgeRoundRectCallout">
            <a:avLst>
              <a:gd name="adj1" fmla="val -36991"/>
              <a:gd name="adj2" fmla="val 7788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8677" name="圆角矩形标注 35847"/>
          <p:cNvSpPr>
            <a:spLocks noChangeArrowheads="1"/>
          </p:cNvSpPr>
          <p:nvPr/>
        </p:nvSpPr>
        <p:spPr bwMode="auto">
          <a:xfrm>
            <a:off x="6172200" y="1981200"/>
            <a:ext cx="1828800" cy="762000"/>
          </a:xfrm>
          <a:prstGeom prst="wedgeRoundRectCallout">
            <a:avLst>
              <a:gd name="adj1" fmla="val -17880"/>
              <a:gd name="adj2" fmla="val 10312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8678" name="圆角矩形标注 35848"/>
          <p:cNvSpPr>
            <a:spLocks noChangeArrowheads="1"/>
          </p:cNvSpPr>
          <p:nvPr/>
        </p:nvSpPr>
        <p:spPr bwMode="auto">
          <a:xfrm>
            <a:off x="6096000" y="1828800"/>
            <a:ext cx="1981200" cy="990600"/>
          </a:xfrm>
          <a:prstGeom prst="wedgeRoundRectCallout">
            <a:avLst>
              <a:gd name="adj1" fmla="val -85977"/>
              <a:gd name="adj2" fmla="val 5513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34819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9200" y="1066800"/>
            <a:ext cx="6705600" cy="4606925"/>
          </a:xfrm>
          <a:prstGeom prst="rect">
            <a:avLst/>
          </a:prstGeom>
          <a:noFill/>
          <a:ln w="38100">
            <a:solidFill>
              <a:srgbClr val="00008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9" name="圆角矩形标注 34822"/>
          <p:cNvSpPr>
            <a:spLocks noChangeArrowheads="1"/>
          </p:cNvSpPr>
          <p:nvPr/>
        </p:nvSpPr>
        <p:spPr bwMode="auto">
          <a:xfrm>
            <a:off x="838200" y="1676400"/>
            <a:ext cx="3124200" cy="990600"/>
          </a:xfrm>
          <a:prstGeom prst="wedgeRoundRectCallout">
            <a:avLst>
              <a:gd name="adj1" fmla="val -36991"/>
              <a:gd name="adj2" fmla="val 7788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9700" name="圆角矩形标注 34823"/>
          <p:cNvSpPr>
            <a:spLocks noChangeArrowheads="1"/>
          </p:cNvSpPr>
          <p:nvPr/>
        </p:nvSpPr>
        <p:spPr bwMode="auto">
          <a:xfrm>
            <a:off x="5791200" y="1066800"/>
            <a:ext cx="3124200" cy="609600"/>
          </a:xfrm>
          <a:prstGeom prst="wedgeRoundRectCallout">
            <a:avLst>
              <a:gd name="adj1" fmla="val -59755"/>
              <a:gd name="adj2" fmla="val 17395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9701" name="圆角矩形标注 34824"/>
          <p:cNvSpPr>
            <a:spLocks noChangeArrowheads="1"/>
          </p:cNvSpPr>
          <p:nvPr/>
        </p:nvSpPr>
        <p:spPr bwMode="auto">
          <a:xfrm>
            <a:off x="5791200" y="3581400"/>
            <a:ext cx="3124200" cy="609600"/>
          </a:xfrm>
          <a:prstGeom prst="wedgeRoundRectCallout">
            <a:avLst>
              <a:gd name="adj1" fmla="val -28051"/>
              <a:gd name="adj2" fmla="val -9166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45067" descr="4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9225" y="512763"/>
            <a:ext cx="2884488" cy="1673225"/>
          </a:xfrm>
        </p:spPr>
      </p:pic>
      <p:sp>
        <p:nvSpPr>
          <p:cNvPr id="30723" name="流程图: 可选过程 64521"/>
          <p:cNvSpPr>
            <a:spLocks noChangeArrowheads="1"/>
          </p:cNvSpPr>
          <p:nvPr/>
        </p:nvSpPr>
        <p:spPr bwMode="auto">
          <a:xfrm>
            <a:off x="1073150" y="2408238"/>
            <a:ext cx="7467600" cy="3048000"/>
          </a:xfrm>
          <a:prstGeom prst="flowChartAlternateProcess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4" name="文本框 64520"/>
          <p:cNvSpPr txBox="1">
            <a:spLocks noChangeArrowheads="1"/>
          </p:cNvSpPr>
          <p:nvPr/>
        </p:nvSpPr>
        <p:spPr bwMode="auto">
          <a:xfrm>
            <a:off x="1565275" y="2911475"/>
            <a:ext cx="67818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Comic Sans MS" panose="030F0702030302020204" pitchFamily="66" charset="0"/>
                <a:ea typeface="华文新魏" pitchFamily="2" charset="-122"/>
              </a:rPr>
              <a:t>让我们为今天的故事选一个题目吧：</a:t>
            </a:r>
            <a:endParaRPr lang="zh-CN" altLang="en-US" sz="3200" b="1" dirty="0">
              <a:latin typeface="Comic Sans MS" panose="030F0702030302020204" pitchFamily="66" charset="0"/>
              <a:ea typeface="华文新魏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  <a:ea typeface="华文新魏" pitchFamily="2" charset="-122"/>
              </a:rPr>
              <a:t>A. What Time?</a:t>
            </a:r>
            <a:endParaRPr lang="en-US" altLang="zh-CN" sz="3200" b="1" dirty="0">
              <a:latin typeface="Comic Sans MS" panose="030F0702030302020204" pitchFamily="66" charset="0"/>
              <a:ea typeface="华文新魏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  <a:ea typeface="华文新魏" pitchFamily="2" charset="-122"/>
              </a:rPr>
              <a:t>B. Liu Tao’s Day(</a:t>
            </a:r>
            <a:r>
              <a:rPr lang="zh-CN" altLang="en-US" sz="3200" b="1" dirty="0">
                <a:latin typeface="Comic Sans MS" panose="030F0702030302020204" pitchFamily="66" charset="0"/>
                <a:ea typeface="华文新魏" pitchFamily="2" charset="-122"/>
              </a:rPr>
              <a:t>刘涛的一天</a:t>
            </a:r>
            <a:r>
              <a:rPr lang="en-US" altLang="zh-CN" sz="3200" b="1" dirty="0">
                <a:latin typeface="Comic Sans MS" panose="030F0702030302020204" pitchFamily="66" charset="0"/>
                <a:ea typeface="华文新魏" pitchFamily="2" charset="-122"/>
              </a:rPr>
              <a:t>)</a:t>
            </a:r>
            <a:endParaRPr lang="en-US" altLang="zh-CN" sz="3200" b="1" dirty="0">
              <a:latin typeface="Comic Sans MS" panose="030F0702030302020204" pitchFamily="66" charset="0"/>
              <a:ea typeface="华文新魏" pitchFamily="2" charset="-122"/>
            </a:endParaRPr>
          </a:p>
        </p:txBody>
      </p:sp>
      <p:sp>
        <p:nvSpPr>
          <p:cNvPr id="30725" name="文本框 1"/>
          <p:cNvSpPr txBox="1">
            <a:spLocks noChangeArrowheads="1"/>
          </p:cNvSpPr>
          <p:nvPr/>
        </p:nvSpPr>
        <p:spPr bwMode="auto">
          <a:xfrm>
            <a:off x="606425" y="1433513"/>
            <a:ext cx="3317875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Comic Sans MS" panose="030F0702030302020204" pitchFamily="66" charset="0"/>
              </a:rPr>
              <a:t>Let's choose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45067" descr="42"/>
          <p:cNvPicPr>
            <a:picLocks noGrp="1" noChangeAspect="1" noChangeArrowheads="1"/>
          </p:cNvPicPr>
          <p:nvPr>
            <p:ph sz="half" idx="1"/>
          </p:nvPr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52400" y="427038"/>
            <a:ext cx="2574925" cy="1492250"/>
          </a:xfrm>
        </p:spPr>
      </p:pic>
      <p:grpSp>
        <p:nvGrpSpPr>
          <p:cNvPr id="2" name="组合 24590"/>
          <p:cNvGrpSpPr/>
          <p:nvPr/>
        </p:nvGrpSpPr>
        <p:grpSpPr bwMode="auto">
          <a:xfrm>
            <a:off x="457200" y="1893888"/>
            <a:ext cx="8464550" cy="4165600"/>
            <a:chOff x="264" y="800"/>
            <a:chExt cx="5332" cy="2405"/>
          </a:xfrm>
        </p:grpSpPr>
        <p:sp>
          <p:nvSpPr>
            <p:cNvPr id="31752" name="圆角矩形 2"/>
            <p:cNvSpPr>
              <a:spLocks noChangeArrowheads="1"/>
            </p:cNvSpPr>
            <p:nvPr/>
          </p:nvSpPr>
          <p:spPr bwMode="auto">
            <a:xfrm>
              <a:off x="264" y="800"/>
              <a:ext cx="5232" cy="867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57150">
              <a:solidFill>
                <a:srgbClr val="80008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zh-CN" sz="2400" b="1">
                <a:solidFill>
                  <a:srgbClr val="FF0000"/>
                </a:solidFill>
              </a:endParaRPr>
            </a:p>
          </p:txBody>
        </p:sp>
        <p:grpSp>
          <p:nvGrpSpPr>
            <p:cNvPr id="31753" name="组合 24589"/>
            <p:cNvGrpSpPr/>
            <p:nvPr/>
          </p:nvGrpSpPr>
          <p:grpSpPr bwMode="auto">
            <a:xfrm>
              <a:off x="4638" y="1862"/>
              <a:ext cx="859" cy="1343"/>
              <a:chOff x="4638" y="1862"/>
              <a:chExt cx="859" cy="1343"/>
            </a:xfrm>
          </p:grpSpPr>
          <p:pic>
            <p:nvPicPr>
              <p:cNvPr id="31755" name="图片 24585" descr="dglxasset[1]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 l="18114" b="55173"/>
              <a:stretch>
                <a:fillRect/>
              </a:stretch>
            </p:blipFill>
            <p:spPr bwMode="auto">
              <a:xfrm>
                <a:off x="4902" y="1862"/>
                <a:ext cx="595" cy="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756" name="图片 24586" descr="dglxasset[2]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 b="42220"/>
              <a:stretch>
                <a:fillRect/>
              </a:stretch>
            </p:blipFill>
            <p:spPr bwMode="auto">
              <a:xfrm>
                <a:off x="4638" y="2654"/>
                <a:ext cx="561" cy="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4588" name="文本框 24587"/>
            <p:cNvSpPr txBox="1"/>
            <p:nvPr/>
          </p:nvSpPr>
          <p:spPr>
            <a:xfrm>
              <a:off x="425" y="922"/>
              <a:ext cx="5171" cy="5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8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</a:rPr>
                <a:t>    </a:t>
              </a:r>
              <a:r>
                <a:rPr lang="zh-CN" altLang="en-US" sz="28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</a:rPr>
                <a:t>同桌合作，根据板书上的图和句子，尝试讲故事</a:t>
              </a:r>
              <a:r>
                <a:rPr lang="zh-CN" altLang="en-US" sz="28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华文新魏" pitchFamily="2" charset="-122"/>
                </a:rPr>
                <a:t>“</a:t>
              </a:r>
              <a:r>
                <a:rPr lang="en-US" altLang="zh-CN" sz="28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华文新魏" pitchFamily="2" charset="-122"/>
                </a:rPr>
                <a:t>Liu Tao’s Day”</a:t>
              </a:r>
              <a:r>
                <a:rPr lang="zh-CN" altLang="en-US" sz="28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</a:rPr>
                <a:t>，也可用问答的方式。</a:t>
              </a:r>
              <a:endPara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endParaRPr>
            </a:p>
          </p:txBody>
        </p:sp>
      </p:grpSp>
      <p:sp>
        <p:nvSpPr>
          <p:cNvPr id="6" name="圆角矩形标注 5"/>
          <p:cNvSpPr/>
          <p:nvPr/>
        </p:nvSpPr>
        <p:spPr>
          <a:xfrm>
            <a:off x="530225" y="3506788"/>
            <a:ext cx="6324600" cy="2735262"/>
          </a:xfrm>
          <a:prstGeom prst="wedgeRoundRectCallout">
            <a:avLst>
              <a:gd name="adj1" fmla="val 59789"/>
              <a:gd name="adj2" fmla="val 2322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" name="圆角矩形标注 2"/>
          <p:cNvSpPr/>
          <p:nvPr/>
        </p:nvSpPr>
        <p:spPr>
          <a:xfrm>
            <a:off x="549275" y="3511550"/>
            <a:ext cx="6324600" cy="2735263"/>
          </a:xfrm>
          <a:prstGeom prst="wedgeRoundRectCallout">
            <a:avLst>
              <a:gd name="adj1" fmla="val 59789"/>
              <a:gd name="adj2" fmla="val 2322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6662" name="Rectangle 18"/>
          <p:cNvSpPr/>
          <p:nvPr/>
        </p:nvSpPr>
        <p:spPr>
          <a:xfrm>
            <a:off x="731838" y="3576638"/>
            <a:ext cx="5667375" cy="2595562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bIns="91440" anchor="ctr" anchorCtr="1"/>
          <a:lstStyle/>
          <a:p>
            <a:pPr>
              <a:lnSpc>
                <a:spcPct val="85000"/>
              </a:lnSpc>
              <a:defRPr/>
            </a:pPr>
            <a:r>
              <a:rPr lang="en-US" altLang="zh-CN" sz="2400" noProof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It is Liu Tao's day.</a:t>
            </a:r>
            <a:endParaRPr lang="en-US" altLang="zh-CN" sz="2400" noProof="1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altLang="zh-CN" sz="2400" noProof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It's...o'clock.It's time for ...</a:t>
            </a:r>
            <a:endParaRPr lang="en-US" altLang="zh-CN" sz="2400" noProof="1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altLang="zh-CN" sz="2400" noProof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sym typeface="+mn-ea"/>
              </a:rPr>
              <a:t>It's...o'clock.It's time for ...</a:t>
            </a:r>
            <a:endParaRPr lang="en-US" altLang="zh-CN" sz="2400" noProof="1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  <a:sym typeface="+mn-ea"/>
            </a:endParaRPr>
          </a:p>
          <a:p>
            <a:pPr>
              <a:lnSpc>
                <a:spcPct val="85000"/>
              </a:lnSpc>
              <a:defRPr/>
            </a:pPr>
            <a:r>
              <a:rPr lang="en-US" altLang="zh-CN" sz="2400" noProof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sym typeface="+mn-ea"/>
              </a:rPr>
              <a:t>It's...o'clock.It's time for ...</a:t>
            </a:r>
            <a:endParaRPr lang="en-US" altLang="zh-CN" sz="2400" noProof="1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  <a:sym typeface="+mn-ea"/>
            </a:endParaRPr>
          </a:p>
          <a:p>
            <a:pPr>
              <a:lnSpc>
                <a:spcPct val="85000"/>
              </a:lnSpc>
              <a:defRPr/>
            </a:pPr>
            <a:r>
              <a:rPr lang="en-US" altLang="zh-CN" sz="2400" noProof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...</a:t>
            </a:r>
            <a:endParaRPr lang="en-US" altLang="zh-CN" sz="2400" noProof="1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altLang="zh-CN" sz="2400" noProof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Liu Tao has a happy day.</a:t>
            </a:r>
            <a:endParaRPr lang="en-US" altLang="zh-CN" sz="2400" noProof="1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1751" name="文本框 1"/>
          <p:cNvSpPr txBox="1">
            <a:spLocks noChangeArrowheads="1"/>
          </p:cNvSpPr>
          <p:nvPr/>
        </p:nvSpPr>
        <p:spPr bwMode="auto">
          <a:xfrm>
            <a:off x="457200" y="1187450"/>
            <a:ext cx="3317875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Comic Sans MS" panose="030F0702030302020204" pitchFamily="66" charset="0"/>
              </a:rPr>
              <a:t>Let's retell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24585" descr="dglxasset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2297113" y="3479800"/>
            <a:ext cx="962025" cy="1681163"/>
          </a:xfrm>
        </p:spPr>
      </p:pic>
      <p:pic>
        <p:nvPicPr>
          <p:cNvPr id="32771" name="图片 24586" descr="dglxasset[2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 b="42220"/>
          <a:stretch>
            <a:fillRect/>
          </a:stretch>
        </p:blipFill>
        <p:spPr>
          <a:xfrm>
            <a:off x="915988" y="5257800"/>
            <a:ext cx="950912" cy="1204913"/>
          </a:xfrm>
        </p:spPr>
      </p:pic>
      <p:sp>
        <p:nvSpPr>
          <p:cNvPr id="5" name="圆角矩形标注 4"/>
          <p:cNvSpPr/>
          <p:nvPr/>
        </p:nvSpPr>
        <p:spPr>
          <a:xfrm>
            <a:off x="1828800" y="2362200"/>
            <a:ext cx="5638800" cy="3048000"/>
          </a:xfrm>
          <a:prstGeom prst="wedgeRoundRectCallout">
            <a:avLst>
              <a:gd name="adj1" fmla="val -39515"/>
              <a:gd name="adj2" fmla="val 678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7" name="圆角矩形标注 6"/>
          <p:cNvSpPr/>
          <p:nvPr/>
        </p:nvSpPr>
        <p:spPr>
          <a:xfrm>
            <a:off x="1828800" y="2362200"/>
            <a:ext cx="5638800" cy="3048000"/>
          </a:xfrm>
          <a:prstGeom prst="wedgeRoundRectCallout">
            <a:avLst>
              <a:gd name="adj1" fmla="val 48051"/>
              <a:gd name="adj2" fmla="val 624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5000"/>
              </a:lnSpc>
              <a:defRPr/>
            </a:pPr>
            <a:r>
              <a:rPr lang="en-US" altLang="zh-CN" sz="2800" noProof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sym typeface="+mn-ea"/>
              </a:rPr>
              <a:t>It is my day.</a:t>
            </a:r>
            <a:endParaRPr lang="en-US" altLang="zh-CN" sz="2800" noProof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altLang="zh-CN" sz="2800" noProof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sym typeface="+mn-ea"/>
              </a:rPr>
              <a:t>It's...o'clock.It's time for ...</a:t>
            </a:r>
            <a:endParaRPr lang="en-US" altLang="zh-CN" sz="2800" noProof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altLang="zh-CN" sz="2800" noProof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sym typeface="+mn-ea"/>
              </a:rPr>
              <a:t>It's...o'clock.It's time for ...</a:t>
            </a:r>
            <a:endParaRPr lang="en-US" altLang="zh-CN" sz="2800" noProof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  <a:sym typeface="+mn-ea"/>
            </a:endParaRPr>
          </a:p>
          <a:p>
            <a:pPr>
              <a:lnSpc>
                <a:spcPct val="85000"/>
              </a:lnSpc>
              <a:defRPr/>
            </a:pPr>
            <a:r>
              <a:rPr lang="en-US" altLang="zh-CN" sz="2800" noProof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sym typeface="+mn-ea"/>
              </a:rPr>
              <a:t>It's...o'clock.It's time for ...</a:t>
            </a:r>
            <a:endParaRPr lang="en-US" altLang="zh-CN" sz="2800" noProof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  <a:sym typeface="+mn-ea"/>
            </a:endParaRPr>
          </a:p>
          <a:p>
            <a:pPr>
              <a:lnSpc>
                <a:spcPct val="85000"/>
              </a:lnSpc>
              <a:defRPr/>
            </a:pPr>
            <a:r>
              <a:rPr lang="en-US" altLang="zh-CN" sz="2800" noProof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sym typeface="+mn-ea"/>
              </a:rPr>
              <a:t>...</a:t>
            </a:r>
            <a:endParaRPr lang="en-US" altLang="zh-CN" sz="2800" noProof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altLang="zh-CN" sz="2800" noProof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sym typeface="+mn-ea"/>
              </a:rPr>
              <a:t>I have a happy/nice day.</a:t>
            </a:r>
            <a:endParaRPr lang="en-US" altLang="en-US" sz="2800" noProof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2774" name="文本框 58497"/>
          <p:cNvSpPr txBox="1">
            <a:spLocks noChangeArrowheads="1"/>
          </p:cNvSpPr>
          <p:nvPr/>
        </p:nvSpPr>
        <p:spPr bwMode="auto">
          <a:xfrm>
            <a:off x="2324100" y="1584325"/>
            <a:ext cx="46482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412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99"/>
                </a:solidFill>
              </a:rPr>
              <a:t> My Day</a:t>
            </a:r>
            <a:r>
              <a:rPr lang="en-US" altLang="zh-CN" sz="3200" b="1">
                <a:solidFill>
                  <a:srgbClr val="000099"/>
                </a:solidFill>
              </a:rPr>
              <a:t> (</a:t>
            </a:r>
            <a:r>
              <a:rPr lang="zh-CN" altLang="en-US" sz="3200" b="1">
                <a:solidFill>
                  <a:srgbClr val="000099"/>
                </a:solidFill>
              </a:rPr>
              <a:t>我的一天</a:t>
            </a:r>
            <a:r>
              <a:rPr lang="en-US" altLang="zh-CN" sz="3200" b="1">
                <a:solidFill>
                  <a:srgbClr val="000099"/>
                </a:solidFill>
              </a:rPr>
              <a:t>)</a:t>
            </a:r>
            <a:endParaRPr lang="en-US" altLang="zh-CN" sz="3200" b="1">
              <a:solidFill>
                <a:srgbClr val="000099"/>
              </a:solidFill>
            </a:endParaRPr>
          </a:p>
        </p:txBody>
      </p:sp>
      <p:pic>
        <p:nvPicPr>
          <p:cNvPr id="32775" name="图片 45067" descr="4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407988"/>
            <a:ext cx="2574925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6" name="文本框 8"/>
          <p:cNvSpPr txBox="1">
            <a:spLocks noChangeArrowheads="1"/>
          </p:cNvSpPr>
          <p:nvPr/>
        </p:nvSpPr>
        <p:spPr bwMode="auto">
          <a:xfrm>
            <a:off x="915988" y="1219200"/>
            <a:ext cx="2030412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Let's say</a:t>
            </a:r>
            <a:endParaRPr lang="en-US" altLang="zh-CN" sz="2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内容占位符 10" descr="无标题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371684" y="1811338"/>
            <a:ext cx="6459537" cy="4841875"/>
          </a:xfrm>
        </p:spPr>
      </p:pic>
      <p:pic>
        <p:nvPicPr>
          <p:cNvPr id="1032" name="内容占位符 63498" descr="6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685925" y="1752600"/>
            <a:ext cx="1689100" cy="1266825"/>
          </a:xfrm>
        </p:spPr>
      </p:pic>
      <p:pic>
        <p:nvPicPr>
          <p:cNvPr id="1033" name="图片 1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3581400"/>
            <a:ext cx="1712913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6" name="对象 13"/>
          <p:cNvGraphicFramePr/>
          <p:nvPr/>
        </p:nvGraphicFramePr>
        <p:xfrm>
          <a:off x="3760788" y="5472113"/>
          <a:ext cx="876300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" r:id="rId4" imgW="876300" imgH="552450" progId="Paint.Picture">
                  <p:embed/>
                </p:oleObj>
              </mc:Choice>
              <mc:Fallback>
                <p:oleObj name="" r:id="rId4" imgW="876300" imgH="552450" progId="Paint.Picture">
                  <p:embed/>
                  <p:pic>
                    <p:nvPicPr>
                      <p:cNvPr id="0" name="对象 1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0788" y="5472113"/>
                        <a:ext cx="876300" cy="554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对象 15"/>
          <p:cNvGraphicFramePr/>
          <p:nvPr/>
        </p:nvGraphicFramePr>
        <p:xfrm>
          <a:off x="2882900" y="5600700"/>
          <a:ext cx="877888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" r:id="rId6" imgW="876300" imgH="552450" progId="Paint.Picture">
                  <p:embed/>
                </p:oleObj>
              </mc:Choice>
              <mc:Fallback>
                <p:oleObj name="" r:id="rId6" imgW="876300" imgH="552450" progId="Paint.Picture">
                  <p:embed/>
                  <p:pic>
                    <p:nvPicPr>
                      <p:cNvPr id="0" name="对象 15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2900" y="5600700"/>
                        <a:ext cx="877888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对象 17"/>
          <p:cNvGraphicFramePr/>
          <p:nvPr/>
        </p:nvGraphicFramePr>
        <p:xfrm>
          <a:off x="3462338" y="5707063"/>
          <a:ext cx="8763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" r:id="rId7" imgW="876300" imgH="552450" progId="Paint.Picture">
                  <p:embed/>
                </p:oleObj>
              </mc:Choice>
              <mc:Fallback>
                <p:oleObj name="" r:id="rId7" imgW="876300" imgH="552450" progId="Paint.Picture">
                  <p:embed/>
                  <p:pic>
                    <p:nvPicPr>
                      <p:cNvPr id="0" name="对象 17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2338" y="5707063"/>
                        <a:ext cx="87630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对象 19"/>
          <p:cNvGraphicFramePr/>
          <p:nvPr/>
        </p:nvGraphicFramePr>
        <p:xfrm>
          <a:off x="2174875" y="5472113"/>
          <a:ext cx="876300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" r:id="rId8" imgW="876300" imgH="552450" progId="Paint.Picture">
                  <p:embed/>
                </p:oleObj>
              </mc:Choice>
              <mc:Fallback>
                <p:oleObj name="" r:id="rId8" imgW="876300" imgH="552450" progId="Paint.Picture">
                  <p:embed/>
                  <p:pic>
                    <p:nvPicPr>
                      <p:cNvPr id="0" name="对象 19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4875" y="5472113"/>
                        <a:ext cx="876300" cy="554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对象 21"/>
          <p:cNvGraphicFramePr/>
          <p:nvPr/>
        </p:nvGraphicFramePr>
        <p:xfrm>
          <a:off x="3462338" y="2857500"/>
          <a:ext cx="4572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" r:id="rId9" imgW="457200" imgH="504825" progId="Paint.Picture">
                  <p:embed/>
                </p:oleObj>
              </mc:Choice>
              <mc:Fallback>
                <p:oleObj name="" r:id="rId9" imgW="457200" imgH="504825" progId="Paint.Picture">
                  <p:embed/>
                  <p:pic>
                    <p:nvPicPr>
                      <p:cNvPr id="0" name="对象 21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2338" y="2857500"/>
                        <a:ext cx="4572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24590"/>
          <p:cNvGrpSpPr/>
          <p:nvPr/>
        </p:nvGrpSpPr>
        <p:grpSpPr bwMode="auto">
          <a:xfrm>
            <a:off x="3270250" y="965200"/>
            <a:ext cx="5172075" cy="1046163"/>
            <a:chOff x="364" y="800"/>
            <a:chExt cx="5232" cy="1270"/>
          </a:xfrm>
        </p:grpSpPr>
        <p:sp>
          <p:nvSpPr>
            <p:cNvPr id="1037" name="圆角矩形 2"/>
            <p:cNvSpPr>
              <a:spLocks noChangeArrowheads="1"/>
            </p:cNvSpPr>
            <p:nvPr/>
          </p:nvSpPr>
          <p:spPr bwMode="auto">
            <a:xfrm>
              <a:off x="364" y="800"/>
              <a:ext cx="5232" cy="127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57150">
              <a:solidFill>
                <a:srgbClr val="80008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zh-CN" sz="2400" b="1">
                <a:solidFill>
                  <a:srgbClr val="FF0000"/>
                </a:solidFill>
              </a:endParaRPr>
            </a:p>
          </p:txBody>
        </p:sp>
        <p:sp>
          <p:nvSpPr>
            <p:cNvPr id="24588" name="文本框 24587"/>
            <p:cNvSpPr txBox="1"/>
            <p:nvPr/>
          </p:nvSpPr>
          <p:spPr>
            <a:xfrm>
              <a:off x="425" y="921"/>
              <a:ext cx="5171" cy="11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800" b="1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</a:rPr>
                <a:t>       </a:t>
              </a:r>
              <a:r>
                <a:rPr lang="zh-CN" altLang="en-US" sz="2800" b="1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</a:rPr>
                <a:t>刘涛睡前还想再看会儿书，你也想看看吗？</a:t>
              </a:r>
              <a:endParaRPr lang="zh-CN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endParaRPr>
            </a:p>
          </p:txBody>
        </p:sp>
      </p:grpSp>
      <p:pic>
        <p:nvPicPr>
          <p:cNvPr id="1035" name="图片 45067" descr="42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1150" y="319088"/>
            <a:ext cx="2574925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文本框 8"/>
          <p:cNvSpPr txBox="1">
            <a:spLocks noChangeArrowheads="1"/>
          </p:cNvSpPr>
          <p:nvPr/>
        </p:nvSpPr>
        <p:spPr bwMode="auto">
          <a:xfrm>
            <a:off x="742950" y="1082675"/>
            <a:ext cx="2030413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Let's read</a:t>
            </a:r>
            <a:endParaRPr lang="en-US" altLang="zh-CN" sz="2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滴答44秒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9812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内容占位符 37904"/>
          <p:cNvPicPr>
            <a:picLocks noGrp="1" noChangeAspect="1" noChangeArrowheads="1"/>
          </p:cNvPicPr>
          <p:nvPr>
            <p:ph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584700" y="1462088"/>
            <a:ext cx="4238625" cy="3933825"/>
          </a:xfrm>
        </p:spPr>
      </p:pic>
      <p:sp>
        <p:nvSpPr>
          <p:cNvPr id="37898" name="文本框 37897"/>
          <p:cNvSpPr txBox="1">
            <a:spLocks noChangeArrowheads="1"/>
          </p:cNvSpPr>
          <p:nvPr/>
        </p:nvSpPr>
        <p:spPr bwMode="auto">
          <a:xfrm>
            <a:off x="273050" y="1822450"/>
            <a:ext cx="5021263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Comic Sans MS" panose="030F0702030302020204" pitchFamily="66" charset="0"/>
              </a:rPr>
              <a:t>A: What time is it?</a:t>
            </a:r>
            <a:endParaRPr lang="en-US" altLang="zh-CN" sz="2800" b="1">
              <a:latin typeface="Comic Sans MS" panose="030F0702030302020204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Comic Sans MS" panose="030F0702030302020204" pitchFamily="66" charset="0"/>
              </a:rPr>
              <a:t>B: It’s seven </a:t>
            </a:r>
            <a:r>
              <a:rPr lang="en-US" altLang="zh-CN" sz="2800" b="1" u="sng">
                <a:solidFill>
                  <a:srgbClr val="FF0000"/>
                </a:solidFill>
                <a:latin typeface="Comic Sans MS" panose="030F0702030302020204" pitchFamily="66" charset="0"/>
              </a:rPr>
              <a:t>o’clock</a:t>
            </a:r>
            <a:r>
              <a:rPr lang="en-US" altLang="zh-CN" sz="2800" b="1">
                <a:latin typeface="Comic Sans MS" panose="030F0702030302020204" pitchFamily="66" charset="0"/>
              </a:rPr>
              <a:t>.</a:t>
            </a:r>
            <a:endParaRPr lang="en-US" altLang="zh-CN" sz="2800" b="1">
              <a:latin typeface="Comic Sans MS" panose="030F0702030302020204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Comic Sans MS" panose="030F0702030302020204" pitchFamily="66" charset="0"/>
              </a:rPr>
              <a:t>          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Comic Sans MS" panose="030F0702030302020204" pitchFamily="66" charset="0"/>
              </a:rPr>
              <a:t>点钟（整点钟）</a:t>
            </a:r>
            <a:endParaRPr lang="zh-CN" altLang="en-US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197" name="文本框 6196"/>
          <p:cNvSpPr txBox="1">
            <a:spLocks noChangeArrowheads="1"/>
          </p:cNvSpPr>
          <p:nvPr/>
        </p:nvSpPr>
        <p:spPr bwMode="auto">
          <a:xfrm>
            <a:off x="4262438" y="742950"/>
            <a:ext cx="488315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Comic Sans MS" panose="030F0702030302020204" pitchFamily="66" charset="0"/>
                <a:ea typeface="华文新魏" pitchFamily="2" charset="-122"/>
              </a:rPr>
              <a:t> </a:t>
            </a:r>
            <a:r>
              <a:rPr lang="zh-CN" altLang="zh-CN" sz="3200" b="1">
                <a:solidFill>
                  <a:srgbClr val="0000FF"/>
                </a:solidFill>
                <a:latin typeface="Comic Sans MS" panose="030F0702030302020204" pitchFamily="66" charset="0"/>
                <a:ea typeface="华文新魏" pitchFamily="2" charset="-122"/>
              </a:rPr>
              <a:t>你知道现在什么时间吗？</a:t>
            </a: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endParaRPr lang="zh-CN" altLang="en-US" sz="3200" b="1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45076" name="图片 45075" descr="u=1269048324,2278151910&amp;fm=21&amp;gp=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3050" y="4192588"/>
            <a:ext cx="2246313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4095" fill="hold"/>
                                        <p:tgtEl>
                                          <p:spTgt spid="61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6"/>
                </p:tgtEl>
              </p:cMediaNode>
            </p:audio>
          </p:childTnLst>
        </p:cTn>
      </p:par>
    </p:tnLst>
    <p:bldLst>
      <p:bldP spid="37898" grpId="0" build="p"/>
      <p:bldP spid="6197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9218"/>
          <p:cNvSpPr>
            <a:spLocks noGrp="1" noChangeArrowheads="1"/>
          </p:cNvSpPr>
          <p:nvPr>
            <p:ph type="title"/>
          </p:nvPr>
        </p:nvSpPr>
        <p:spPr>
          <a:xfrm>
            <a:off x="1196975" y="863600"/>
            <a:ext cx="2798763" cy="1143000"/>
          </a:xfrm>
        </p:spPr>
        <p:txBody>
          <a:bodyPr/>
          <a:lstStyle/>
          <a:p>
            <a:pPr algn="l" eaLnBrk="1" hangingPunct="1"/>
            <a:r>
              <a:rPr lang="en-US" altLang="zh-CN" sz="2800" b="1" smtClean="0">
                <a:latin typeface="Comic Sans MS" panose="030F0702030302020204" pitchFamily="66" charset="0"/>
              </a:rPr>
              <a:t>Homework:</a:t>
            </a:r>
            <a:r>
              <a:rPr lang="en-US" altLang="zh-CN" smtClean="0"/>
              <a:t> </a:t>
            </a:r>
            <a:endParaRPr lang="en-US" altLang="zh-CN" smtClean="0"/>
          </a:p>
        </p:txBody>
      </p:sp>
      <p:pic>
        <p:nvPicPr>
          <p:cNvPr id="34819" name="内容占位符 21507" descr="png-0020"/>
          <p:cNvPicPr>
            <a:picLocks noGrp="1" noChangeAspect="1" noChangeArrowheads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476950" y="685872"/>
            <a:ext cx="2032000" cy="2030413"/>
          </a:xfrm>
        </p:spPr>
      </p:pic>
      <p:sp>
        <p:nvSpPr>
          <p:cNvPr id="34820" name="内容占位符 9219"/>
          <p:cNvSpPr>
            <a:spLocks noGrp="1" noChangeArrowheads="1"/>
          </p:cNvSpPr>
          <p:nvPr>
            <p:ph sz="half" idx="2"/>
          </p:nvPr>
        </p:nvSpPr>
        <p:spPr>
          <a:xfrm>
            <a:off x="1143000" y="2330450"/>
            <a:ext cx="6985000" cy="452755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800" b="1" dirty="0" smtClean="0"/>
              <a:t>1.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★</a:t>
            </a:r>
            <a:r>
              <a:rPr lang="zh-CN" altLang="en-US" sz="2800" b="1" dirty="0" smtClean="0">
                <a:solidFill>
                  <a:schemeClr val="accent2"/>
                </a:solidFill>
              </a:rPr>
              <a:t>  </a:t>
            </a:r>
            <a:r>
              <a:rPr lang="en-US" altLang="zh-CN" sz="28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I can read.</a:t>
            </a:r>
            <a:r>
              <a:rPr lang="en-US" altLang="zh-CN" sz="2800" b="1" dirty="0" smtClean="0">
                <a:solidFill>
                  <a:schemeClr val="accent2"/>
                </a:solidFill>
              </a:rPr>
              <a:t> </a:t>
            </a:r>
            <a:endParaRPr lang="en-US" altLang="zh-CN" sz="2800" b="1" dirty="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800" b="1" dirty="0" smtClean="0">
                <a:latin typeface="Comic Sans MS" panose="030F0702030302020204" pitchFamily="66" charset="0"/>
              </a:rPr>
              <a:t>(</a:t>
            </a:r>
            <a:r>
              <a:rPr lang="zh-CN" altLang="en-US" sz="2800" b="1" dirty="0" smtClean="0">
                <a:latin typeface="Comic Sans MS" panose="030F0702030302020204" pitchFamily="66" charset="0"/>
              </a:rPr>
              <a:t>听读</a:t>
            </a:r>
            <a:r>
              <a:rPr lang="en-US" altLang="zh-CN" sz="2800" b="1" dirty="0" smtClean="0">
                <a:latin typeface="Comic Sans MS" panose="030F0702030302020204" pitchFamily="66" charset="0"/>
              </a:rPr>
              <a:t>story time)</a:t>
            </a:r>
            <a:r>
              <a:rPr lang="en-US" altLang="zh-CN" sz="2800" b="1" dirty="0" smtClean="0"/>
              <a:t> </a:t>
            </a:r>
            <a:endParaRPr lang="en-US" altLang="zh-CN" sz="2800" b="1" dirty="0" smtClean="0"/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800" b="1" dirty="0" smtClean="0">
                <a:latin typeface="Comic Sans MS" panose="030F0702030302020204" pitchFamily="66" charset="0"/>
              </a:rPr>
              <a:t>2.</a:t>
            </a:r>
            <a:r>
              <a:rPr lang="zh-CN" altLang="en-US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★★</a:t>
            </a:r>
            <a:r>
              <a:rPr lang="zh-CN" altLang="en-US" sz="28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28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I can say. </a:t>
            </a:r>
            <a:endParaRPr lang="en-US" altLang="zh-CN" sz="2800" b="1" dirty="0" smtClean="0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800" b="1" dirty="0" smtClean="0">
                <a:latin typeface="Comic Sans MS" panose="030F0702030302020204" pitchFamily="66" charset="0"/>
              </a:rPr>
              <a:t>(</a:t>
            </a:r>
            <a:r>
              <a:rPr lang="zh-CN" altLang="en-US" sz="2800" b="1" dirty="0" smtClean="0">
                <a:latin typeface="Comic Sans MS" panose="030F0702030302020204" pitchFamily="66" charset="0"/>
              </a:rPr>
              <a:t>用所学内容问答时间并说说</a:t>
            </a:r>
            <a:r>
              <a:rPr lang="en-US" altLang="zh-CN" sz="2800" b="1" dirty="0" smtClean="0">
                <a:latin typeface="Comic Sans MS" panose="030F0702030302020204" pitchFamily="66" charset="0"/>
              </a:rPr>
              <a:t>“</a:t>
            </a:r>
            <a:r>
              <a:rPr lang="zh-CN" altLang="en-US" sz="2800" b="1" dirty="0" smtClean="0">
                <a:latin typeface="Comic Sans MS" panose="030F0702030302020204" pitchFamily="66" charset="0"/>
              </a:rPr>
              <a:t>我的一天</a:t>
            </a:r>
            <a:r>
              <a:rPr lang="en-US" altLang="zh-CN" sz="2800" b="1" dirty="0" smtClean="0">
                <a:latin typeface="Comic Sans MS" panose="030F0702030302020204" pitchFamily="66" charset="0"/>
              </a:rPr>
              <a:t>”.)</a:t>
            </a:r>
            <a:endParaRPr lang="en-US" altLang="zh-CN" sz="2800" b="1" dirty="0" smtClean="0">
              <a:latin typeface="Comic Sans MS" panose="030F0702030302020204" pitchFamily="66" charset="0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800" b="1" dirty="0" smtClean="0">
                <a:latin typeface="Comic Sans MS" panose="030F0702030302020204" pitchFamily="66" charset="0"/>
              </a:rPr>
              <a:t>3.</a:t>
            </a:r>
            <a:r>
              <a:rPr lang="zh-CN" altLang="en-US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★★★</a:t>
            </a:r>
            <a:r>
              <a:rPr lang="zh-CN" altLang="en-US" sz="28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sz="28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I can write.</a:t>
            </a:r>
            <a:endParaRPr lang="en-US" altLang="zh-CN" sz="2800" b="1" dirty="0" smtClean="0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800" b="1" dirty="0" smtClean="0">
                <a:latin typeface="Comic Sans MS" panose="030F0702030302020204" pitchFamily="66" charset="0"/>
              </a:rPr>
              <a:t>(</a:t>
            </a:r>
            <a:r>
              <a:rPr lang="zh-CN" altLang="en-US" sz="2800" b="1" dirty="0" smtClean="0">
                <a:latin typeface="Comic Sans MS" panose="030F0702030302020204" pitchFamily="66" charset="0"/>
              </a:rPr>
              <a:t>完成评测</a:t>
            </a:r>
            <a:r>
              <a:rPr lang="en-US" altLang="zh-CN" sz="2800" b="1" dirty="0" smtClean="0">
                <a:latin typeface="Comic Sans MS" panose="030F0702030302020204" pitchFamily="66" charset="0"/>
              </a:rPr>
              <a:t>P31-P32 “</a:t>
            </a:r>
            <a:r>
              <a:rPr lang="zh-CN" altLang="en-US" sz="2800" b="1" dirty="0" smtClean="0">
                <a:latin typeface="Comic Sans MS" panose="030F0702030302020204" pitchFamily="66" charset="0"/>
              </a:rPr>
              <a:t>课后巩固”</a:t>
            </a:r>
            <a:r>
              <a:rPr lang="en-US" altLang="zh-CN" sz="2800" b="1" dirty="0" smtClean="0">
                <a:latin typeface="Comic Sans MS" panose="030F0702030302020204" pitchFamily="66" charset="0"/>
              </a:rPr>
              <a:t>.)</a:t>
            </a:r>
            <a:endParaRPr lang="en-US" altLang="zh-CN" sz="2800" b="1" dirty="0" smtClean="0">
              <a:latin typeface="Comic Sans MS" panose="030F0702030302020204" pitchFamily="66" charset="0"/>
            </a:endParaRPr>
          </a:p>
        </p:txBody>
      </p:sp>
      <p:pic>
        <p:nvPicPr>
          <p:cNvPr id="34821" name="图片 45067" descr="4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0538" y="514350"/>
            <a:ext cx="3506787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6204"/>
          <p:cNvGrpSpPr/>
          <p:nvPr/>
        </p:nvGrpSpPr>
        <p:grpSpPr bwMode="auto">
          <a:xfrm>
            <a:off x="838200" y="2178050"/>
            <a:ext cx="6934200" cy="3613150"/>
            <a:chOff x="912" y="384"/>
            <a:chExt cx="4368" cy="2276"/>
          </a:xfrm>
        </p:grpSpPr>
        <p:sp>
          <p:nvSpPr>
            <p:cNvPr id="8208" name="文本框 6148"/>
            <p:cNvSpPr txBox="1">
              <a:spLocks noChangeArrowheads="1"/>
            </p:cNvSpPr>
            <p:nvPr/>
          </p:nvSpPr>
          <p:spPr bwMode="auto">
            <a:xfrm>
              <a:off x="1440" y="1728"/>
              <a:ext cx="244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What time is it?</a:t>
              </a:r>
              <a:endPara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8209" name="文本框 6149"/>
            <p:cNvSpPr txBox="1">
              <a:spLocks noChangeArrowheads="1"/>
            </p:cNvSpPr>
            <p:nvPr/>
          </p:nvSpPr>
          <p:spPr bwMode="auto">
            <a:xfrm>
              <a:off x="1440" y="2256"/>
              <a:ext cx="384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It’s… o’clock.   </a:t>
              </a:r>
              <a:r>
                <a:rPr lang="en-US" altLang="zh-CN" sz="3600" b="1" dirty="0">
                  <a:solidFill>
                    <a:srgbClr val="FF0000"/>
                  </a:solidFill>
                  <a:latin typeface="Comic Sans MS" panose="030F0702030302020204" pitchFamily="66" charset="0"/>
                  <a:ea typeface="华文新魏" pitchFamily="2" charset="-122"/>
                </a:rPr>
                <a:t>……</a:t>
              </a:r>
              <a:r>
                <a:rPr lang="zh-CN" altLang="en-US" sz="3600" b="1" dirty="0">
                  <a:solidFill>
                    <a:srgbClr val="FF0000"/>
                  </a:solidFill>
                  <a:latin typeface="Comic Sans MS" panose="030F0702030302020204" pitchFamily="66" charset="0"/>
                  <a:ea typeface="华文新魏" pitchFamily="2" charset="-122"/>
                </a:rPr>
                <a:t>点钟了。</a:t>
              </a:r>
              <a:endPara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  <a:ea typeface="华文新魏" pitchFamily="2" charset="-122"/>
              </a:endParaRPr>
            </a:p>
          </p:txBody>
        </p:sp>
        <p:sp>
          <p:nvSpPr>
            <p:cNvPr id="8210" name="文本框 6196"/>
            <p:cNvSpPr txBox="1">
              <a:spLocks noChangeArrowheads="1"/>
            </p:cNvSpPr>
            <p:nvPr/>
          </p:nvSpPr>
          <p:spPr bwMode="auto">
            <a:xfrm>
              <a:off x="912" y="384"/>
              <a:ext cx="3840" cy="844"/>
            </a:xfrm>
            <a:prstGeom prst="rect">
              <a:avLst/>
            </a:prstGeom>
            <a:noFill/>
            <a:ln w="28575">
              <a:solidFill>
                <a:srgbClr val="80008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FF"/>
                  </a:solidFill>
                  <a:latin typeface="Comic Sans MS" panose="030F0702030302020204" pitchFamily="66" charset="0"/>
                  <a:ea typeface="华文新魏" pitchFamily="2" charset="-122"/>
                </a:rPr>
                <a:t>     Say out the time loudly.</a:t>
              </a:r>
              <a:r>
                <a:rPr lang="en-US" altLang="zh-CN" sz="3200" b="1" dirty="0">
                  <a:solidFill>
                    <a:srgbClr val="0000FF"/>
                  </a:solidFill>
                  <a:latin typeface="华文新魏" pitchFamily="2" charset="-122"/>
                  <a:ea typeface="华文新魏" pitchFamily="2" charset="-122"/>
                </a:rPr>
                <a:t>  </a:t>
              </a:r>
              <a:endParaRPr lang="en-US" altLang="zh-CN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FF"/>
                  </a:solidFill>
                  <a:latin typeface="华文新魏" pitchFamily="2" charset="-122"/>
                  <a:ea typeface="华文新魏" pitchFamily="2" charset="-122"/>
                </a:rPr>
                <a:t>      </a:t>
              </a:r>
              <a:r>
                <a:rPr lang="zh-CN" altLang="en-US" sz="3200" b="1" dirty="0">
                  <a:solidFill>
                    <a:srgbClr val="0000FF"/>
                  </a:solidFill>
                  <a:latin typeface="华文新魏" pitchFamily="2" charset="-122"/>
                  <a:ea typeface="华文新魏" pitchFamily="2" charset="-122"/>
                </a:rPr>
                <a:t>大声说出你看到的时间  </a:t>
              </a:r>
              <a:endPara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pic>
        <p:nvPicPr>
          <p:cNvPr id="6159" name="图片 6158" descr="12X5I504250-3249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667000" y="-3657600"/>
            <a:ext cx="3581400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9" name="图片 6168" descr="gif0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276600"/>
            <a:ext cx="6096000" cy="349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8" name="图片 6187" descr="2006424044821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0" y="-838200"/>
            <a:ext cx="3608388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90" name="滴答44秒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-8382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6203"/>
          <p:cNvGrpSpPr/>
          <p:nvPr/>
        </p:nvGrpSpPr>
        <p:grpSpPr bwMode="auto">
          <a:xfrm>
            <a:off x="12649200" y="2895600"/>
            <a:ext cx="3419475" cy="3371850"/>
            <a:chOff x="864" y="816"/>
            <a:chExt cx="2154" cy="2124"/>
          </a:xfrm>
        </p:grpSpPr>
        <p:pic>
          <p:nvPicPr>
            <p:cNvPr id="8206" name="图片 6199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EDEAD"/>
                </a:clrFrom>
                <a:clrTo>
                  <a:srgbClr val="FEDEA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64" y="816"/>
              <a:ext cx="2154" cy="2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7" name="图片 620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016" y="1584"/>
              <a:ext cx="26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6159"/>
          <p:cNvGrpSpPr/>
          <p:nvPr/>
        </p:nvGrpSpPr>
        <p:grpSpPr bwMode="auto">
          <a:xfrm>
            <a:off x="-3810000" y="0"/>
            <a:ext cx="3505200" cy="3200400"/>
            <a:chOff x="3312" y="1872"/>
            <a:chExt cx="1584" cy="1680"/>
          </a:xfrm>
        </p:grpSpPr>
        <p:pic>
          <p:nvPicPr>
            <p:cNvPr id="8203" name="图片 6155" descr="图片1"/>
            <p:cNvPicPr>
              <a:picLocks noChangeArrowheads="1"/>
            </p:cNvPicPr>
            <p:nvPr/>
          </p:nvPicPr>
          <p:blipFill>
            <a:blip r:embed="rId9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3312" y="1872"/>
              <a:ext cx="1584" cy="1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4" name="直接连接符 6156"/>
            <p:cNvSpPr>
              <a:spLocks noChangeShapeType="1"/>
            </p:cNvSpPr>
            <p:nvPr/>
          </p:nvSpPr>
          <p:spPr bwMode="auto">
            <a:xfrm>
              <a:off x="4128" y="2688"/>
              <a:ext cx="0" cy="38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直接连接符 6157"/>
            <p:cNvSpPr>
              <a:spLocks noChangeShapeType="1"/>
            </p:cNvSpPr>
            <p:nvPr/>
          </p:nvSpPr>
          <p:spPr bwMode="auto">
            <a:xfrm flipV="1">
              <a:off x="4128" y="2256"/>
              <a:ext cx="0" cy="432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6182" name="图片 6181" descr="20111214215326004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6934200" y="762000"/>
            <a:ext cx="464185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6" name="图片 6185" descr="01300000171642121351949284088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EFCFD"/>
              </a:clrFrom>
              <a:clrTo>
                <a:srgbClr val="FEFC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53600" y="-914400"/>
            <a:ext cx="34067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723 0.01945 C -0.1632 0.03241 -0.1823 0.03727 -0.20243 0.04375 C -0.21441 0.05347 -0.20973 0.05533 -0.22743 0.0581 C -0.24028 0.06366 -0.25382 0.06505 -0.26771 0.06829 C -0.27414 0.06968 -0.2875 0.07246 -0.2875 0.07269 C -0.35851 0.07107 -0.42952 0.07014 -0.50053 0.06829 C -0.5316 0.06736 -0.56424 0.05972 -0.59584 0.0581 C -0.63091 0.05857 -0.72309 0.05926 -0.77136 0.06227 C -0.78577 0.0632 -0.80591 0.06852 -0.8191 0.07037 C -0.8283 0.07176 -0.84653 0.07431 -0.84653 0.07454 C -0.89618 0.09028 -0.95521 0.09213 -1.00712 0.09699 C -1.04167 0.10023 -1.075 0.10324 -1.10973 0.10509 C -1.14532 0.11111 -1.18178 0.11343 -1.21754 0.11922 C -1.22257 0.12014 -1.22778 0.12084 -1.23282 0.12153 C -1.24341 0.12292 -1.26511 0.12547 -1.26511 0.1257 C -1.26771 0.12616 -1.27014 0.12709 -1.27275 0.12755 C -1.27761 0.12847 -1.28282 0.12847 -1.28785 0.1294 C -1.30382 0.1331 -1.31615 0.13773 -1.33282 0.13982 C -1.34983 0.14468 -1.36528 0.14792 -1.38299 0.15 C -1.41546 0.15903 -1.44705 0.1713 -1.48073 0.17662 C -1.48664 0.17917 -1.49219 0.18218 -1.49809 0.18472 C -1.51077 0.18982 -1.52709 0.19121 -1.54063 0.19283 C -1.54983 0.19537 -1.55903 0.19722 -1.56841 0.19908 C -1.58455 0.20926 -1.60695 0.21111 -1.62605 0.21736 C -1.64705 0.22408 -1.66737 0.22639 -1.68872 0.23172 C -1.725 0.24051 -1.7665 0.24884 -1.804 0.25209 C -1.82553 0.25926 -1.84862 0.2588 -1.87188 0.26042 C -1.90556 0.26898 -1.86928 0.26042 -1.95955 0.26435 C -1.97205 0.26505 -1.98455 0.26736 -1.99723 0.26829 C -1.89497 0.27107 -1.93872 0.2706 -1.8665 0.2706 " pathEditMode="relative" rAng="0" ptsTypes="fffffffffffffffffffffffffffffA">
                                      <p:cBhvr>
                                        <p:cTn id="10" dur="5000" fill="hold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500" y="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1017 C -0.00642 0.0444 -0.00642 0.09204 0.01146 0.12141 C 0.01684 0.1302 0.01962 0.13853 0.02847 0.14246 C 0.03212 0.15541 0.02674 0.14246 0.03698 0.15078 C 0.03872 0.15217 0.03889 0.15541 0.04062 0.15726 C 0.04323 0.1598 0.04635 0.16119 0.04913 0.1635 C 0.07465 0.18432 0.10035 0.20398 0.12969 0.21577 C 0.13611 0.22132 0.14062 0.22225 0.14826 0.22433 C 0.17691 0.25023 0.15434 0.23242 0.23594 0.22618 C 0.27431 0.2234 0.31285 0.22063 0.35087 0.21577 C 0.36042 0.21207 0.36788 0.21091 0.37813 0.20953 C 0.39045 0.19842 0.40573 0.19634 0.42101 0.19472 C 0.43611 0.18894 0.45156 0.18362 0.46736 0.18015 C 0.48872 0.16744 0.45868 0.18455 0.48299 0.17391 C 0.51753 0.15911 0.49167 0.16651 0.51215 0.16119 C 0.52049 0.1561 0.53177 0.15102 0.53924 0.14454 C 0.54479 0.13991 0.54826 0.13436 0.55503 0.13205 C 0.56146 0.11979 0.56684 0.10731 0.57205 0.09412 C 0.57674 0.08302 0.57465 0.09274 0.58073 0.07955 C 0.58715 0.06545 0.58438 0.05666 0.59618 0.04579 C 0.60278 0.03261 0.60573 0.01688 0.61493 0.00601 C 0.61545 0.00324 0.61528 -0.00023 0.61667 -0.00255 C 0.61771 -0.00417 0.62031 -0.00347 0.6217 -0.0044 C 0.64097 -0.01596 0.60573 0.00069 0.63715 -0.01295 C 0.64948 -0.01827 0.66094 -0.02637 0.67344 -0.03169 C 0.68212 -0.03562 0.70069 -0.04232 0.70069 -0.04209 C 0.71163 -0.04996 0.72135 -0.06152 0.73333 -0.06545 C 0.75399 -0.07216 0.77344 -0.08256 0.79358 -0.09066 C 0.80035 -0.09898 0.80885 -0.09991 0.81753 -0.10523 C 0.82882 -0.1124 0.83802 -0.12234 0.85 -0.12812 C 0.85816 -0.1383 0.87153 -0.142 0.88264 -0.14709 C 0.89635 -0.15356 0.90799 -0.16513 0.92205 -0.17022 C 0.93281 -0.179 0.94219 -0.18363 0.95451 -0.18687 C 0.96806 -0.18548 0.97413 -0.18432 0.98576 -0.18062 C 0.99115 -0.176 0.99479 -0.17183 1.00104 -0.16813 C 1.00729 -0.16027 1.01458 -0.1538 1.01997 -0.14501 C 1.0217 -0.14223 1.02309 -0.13923 1.025 -0.13668 C 1.02951 -0.13113 1.03299 -0.12859 1.03698 -0.12211 C 1.03976 -0.0976 1.0408 -0.07331 1.04201 -0.04857 C 1.03906 -0.02429 1.03542 0.00763 1.02344 0.02891 C 1.01962 0.04995 1.0151 0.06845 1.01285 0.08996 C 1.01337 0.1117 1.01337 0.13321 1.01458 0.15495 C 1.01684 0.19033 1.02743 0.21831 1.04045 0.2493 C 1.04323 0.25624 1.04358 0.26387 1.04722 0.27035 C 1.04878 0.27289 1.05087 0.27428 1.0526 0.27682 C 1.05538 0.28214 1.05556 0.28908 1.05938 0.29348 C 1.06458 0.29995 1.07483 0.31244 1.07483 0.31267 C 1.07726 0.32262 1.08247 0.33002 1.08854 0.33742 C 1.09219 0.3506 1.10191 0.35892 1.11076 0.36679 C 1.11389 0.36956 1.11545 0.37396 1.11788 0.37719 C 1.12899 0.39246 1.13993 0.40749 1.15191 0.42137 C 1.16563 0.43732 1.14462 0.41929 1.16076 0.432 C 1.1691 0.44773 1.16875 0.44241 1.1776 0.45513 C 1.18663 0.46831 1.19497 0.48311 1.20677 0.49283 C 1.20955 0.503 1.21458 0.50462 1.22031 0.51179 C 1.22656 0.51896 1.22934 0.52682 1.23767 0.53052 C 1.24618 0.54116 1.25347 0.54602 1.2651 0.54926 C 1.27465 0.56753 1.26181 0.54625 1.27361 0.55781 C 1.27517 0.55966 1.27587 0.56244 1.27708 0.56429 C 1.28264 0.571 1.29028 0.57793 1.29757 0.58094 C 1.30278 0.58534 1.30556 0.59019 1.30955 0.59574 C 1.31215 0.60361 1.31615 0.60407 1.32014 0.61031 C 1.32396 0.61632 1.32517 0.62511 1.33038 0.62928 C 1.33177 0.6302 1.33958 0.63274 1.3408 0.63344 C 1.34809 0.63945 1.3566 0.64107 1.36493 0.64593 C 1.37205 0.65032 1.37847 0.65541 1.38524 0.66073 C 1.39462 0.66813 1.39983 0.68154 1.41094 0.68571 C 1.41875 0.69588 1.42726 0.69611 1.43854 0.69842 C 1.44844 0.70444 1.45868 0.70698 1.46927 0.71091 C 1.47448 0.71785 1.47917 0.71739 1.48663 0.71947 C 1.48837 0.71993 1.49167 0.72155 1.49167 0.72178 " pathEditMode="relative" rAng="0" ptsTypes="ffffffffffffffffffffffffffffffffffffffffffffffffffffffffffffffffffffffA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100" y="2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618 0.1044 C 0.21493 0.11204 0.23263 0.12084 0.25138 0.12824 C 0.2559 0.1301 0.26024 0.13334 0.26493 0.13426 C 0.27673 0.13588 0.28871 0.13565 0.30069 0.13635 C 0.32812 0.13033 0.35555 0.13334 0.38281 0.12431 C 0.40729 0.10186 0.48281 0.1088 0.496 0.10857 C 0.50434 0.10764 0.521 0.10648 0.53038 0.1044 C 0.54253 0.10162 0.55434 0.09352 0.56632 0.08866 C 0.57552 0.07547 0.59913 0.07801 0.61111 0.07662 C 0.64618 0.04584 0.69566 0.07084 0.73628 0.07662 C 0.74496 0.07963 0.75312 0.08357 0.76163 0.08658 C 0.7809 0.09352 0.80329 0.09283 0.82309 0.09445 C 0.87187 0.10301 0.90347 0.09584 0.94531 0.07662 C 0.94913 0.07176 0.95399 0.06806 0.95746 0.06273 C 0.96788 0.04537 0.97569 0.0257 0.9842 0.00695 C 0.9875 -0.00046 0.99253 -0.00694 0.99461 -0.01504 C 0.99722 -0.02523 1 -0.03495 1.00364 -0.04467 C 1.00451 -0.05208 1.00694 -0.05926 1.00642 -0.06666 C 1.00382 -0.10347 0.99236 -0.13217 0.98281 -0.16597 C 0.97812 -0.1824 0.97656 -0.2 0.97066 -0.21597 C 0.96892 -0.22777 0.96597 -0.23796 0.96041 -0.24745 C 0.95746 -0.25879 0.95451 -0.27014 0.95139 -0.28148 C 0.94739 -0.30787 0.94444 -0.33426 0.94253 -0.36064 C 0.94305 -0.37731 0.94357 -0.39375 0.94392 -0.41041 C 0.94461 -0.43634 0.94079 -0.46389 0.9467 -0.48819 C 0.94878 -0.49606 0.95885 -0.5037 0.96319 -0.5081 C 0.97014 -0.51458 0.97569 -0.52361 0.98281 -0.52986 C 0.98819 -0.53472 0.99479 -0.53657 1.00069 -0.53981 C 1.01718 -0.54907 1.0342 -0.55671 1.05139 -0.56365 C 1.0618 -0.57314 1.05677 -0.57037 1.06475 -0.57361 C 1.0677 -0.57615 1.07118 -0.57708 1.07361 -0.57963 C 1.08871 -0.59514 1.07708 -0.58912 1.08715 -0.59352 C 1.10711 -0.61134 1.12968 -0.61018 1.15295 -0.61713 C 1.16354 -0.62037 1.17378 -0.62523 1.18402 -0.62916 C 1.20052 -0.63541 1.21701 -0.64977 1.23194 -0.66111 C 1.23941 -0.66666 1.24791 -0.66898 1.2559 -0.67291 C 1.2592 -0.67453 1.26163 -0.6787 1.26493 -0.68102 C 1.26979 -0.68472 1.27569 -0.68634 1.28125 -0.68889 C 1.28993 -0.68657 1.30052 -0.68472 1.30816 -0.67893 C 1.31007 -0.67731 1.31163 -0.6743 1.31406 -0.67291 C 1.32257 -0.66736 1.3335 -0.6706 1.34253 -0.66689 C 1.37239 -0.65486 1.38559 -0.65254 1.41996 -0.65115 C 1.44409 -0.6456 1.44201 -0.64676 1.47951 -0.64514 C 1.47829 -0.6456 1.46475 -0.64791 1.46041 -0.65115 C 1.45052 -0.65764 1.46163 -0.65324 1.45 -0.65694 C 1.44323 -0.66597 1.45069 -0.65555 1.44392 -0.66689 C 1.44305 -0.66828 1.44079 -0.67106 1.44079 -0.67083 " pathEditMode="relative" rAng="0" ptsTypes="ffffffffffffffffffffffffffffffffffffffffffffffA">
                                      <p:cBhvr>
                                        <p:cTn id="18" dur="50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200" y="-3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-7.47456E-6 C 0.00329 0.00416 0.00728 0.00739 0.01041 0.01179 C 0.02326 0.02913 0.00624 0.01133 0.02083 0.02566 C 0.02465 0.03538 0.03003 0.0437 0.03593 0.05157 C 0.03767 0.0592 0.04183 0.06313 0.04478 0.06984 C 0.04947 0.07932 0.05242 0.0888 0.05989 0.09551 C 0.06544 0.10545 0.06805 0.11586 0.07621 0.12326 C 0.08228 0.13505 0.09096 0.145 0.0986 0.15494 C 0.10798 0.16766 0.11319 0.18616 0.12395 0.1968 C 0.12968 0.20837 0.1361 0.21507 0.14183 0.22664 C 0.146 0.23496 0.14583 0.24282 0.15225 0.24837 C 0.15676 0.25763 0.16284 0.26456 0.16874 0.2722 C 0.16996 0.27381 0.17031 0.27659 0.17169 0.27821 C 0.17291 0.2796 0.17465 0.2796 0.17621 0.28029 C 0.1802 0.28769 0.18176 0.29116 0.18801 0.29417 C 0.20468 0.31059 0.22829 0.31706 0.24774 0.32608 C 0.25121 0.33279 0.2559 0.33533 0.25971 0.34181 C 0.27117 0.36146 0.2611 0.34805 0.26874 0.35776 C 0.2802 0.40726 0.27239 0.42437 0.25676 0.45513 C 0.25468 0.47132 0.25312 0.48912 0.24635 0.503 C 0.23888 0.54093 0.24166 0.52358 0.24635 0.60823 C 0.24652 0.61216 0.24947 0.6147 0.25069 0.61817 C 0.25208 0.6221 0.25277 0.62627 0.25381 0.6302 C 0.25624 0.63968 0.26874 0.63413 0.27621 0.63621 C 0.2861 0.63899 0.31649 0.63991 0.31944 0.64014 C 0.33055 0.64985 0.35208 0.63829 0.36562 0.63621 C 0.38454 0.62395 0.40485 0.62442 0.42534 0.62025 C 0.45121 0.60823 0.48228 0.60776 0.50902 0.60638 C 0.5335 0.60753 0.55624 0.61031 0.58055 0.61239 C 0.59617 0.61725 0.61232 0.62788 0.62829 0.6302 C 0.63628 0.63135 0.64426 0.63158 0.65225 0.63228 C 0.7052 0.64546 0.73923 0.64292 0.80156 0.64407 C 0.81978 0.62812 0.84982 0.6369 0.86718 0.63621 C 0.87603 0.63205 0.88524 0.6302 0.89409 0.62627 C 0.89895 0.62418 0.9026 0.62048 0.90746 0.61817 C 0.94183 0.6221 0.94027 0.62164 0.98801 0.61817 C 0.99843 0.61493 1.00937 0.61285 1.01944 0.60823 C 1.13888 0.61216 1.06128 0.61031 1.25225 0.61031 " pathEditMode="relative" rAng="0" ptsTypes="fffffffffffffffffffffffffffffffffffffA">
                                      <p:cBhvr>
                                        <p:cTn id="22" dur="5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729 0.56805 C 0.30122 0.54861 0.29375 0.52546 0.28177 0.51389 C 0.27465 0.49745 0.26615 0.48842 0.25434 0.48264 C 0.23785 0.46342 0.21059 0.45648 0.19045 0.45139 C 0.12691 0.41111 0.04879 0.4449 -0.02014 0.45139 C -0.0309 0.45602 -0.04236 0.45787 -0.05278 0.46296 C -0.06753 0.47847 -0.09045 0.48981 -0.10851 0.49444 C -0.12795 0.50972 -0.15104 0.51597 -0.1717 0.52546 C -0.18385 0.53102 -0.19201 0.53727 -0.20486 0.54051 C -0.22778 0.55856 -0.24809 0.53541 -0.27066 0.52916 C -0.29392 0.51527 -0.31632 0.50347 -0.33906 0.49051 C -0.34375 0.48819 -0.34757 0.48541 -0.35191 0.48264 C -0.35885 0.47801 -0.37222 0.46713 -0.37222 0.46759 C -0.38923 0.44074 -0.38038 0.44676 -0.39496 0.43958 C -0.41163 0.42014 -0.4375 0.42014 -0.45851 0.41666 C -0.51684 0.42014 -0.57274 0.43518 -0.63055 0.43958 C -0.64462 0.45046 -0.65903 0.44953 -0.67378 0.45555 C -0.68038 0.45787 -0.68576 0.46574 -0.69167 0.46713 C -0.70781 0.47037 -0.72361 0.46967 -0.73958 0.47106 C -0.78142 0.46412 -0.81927 0.45972 -0.8592 0.44352 C -0.8901 0.44629 -0.91562 0.45416 -0.94514 0.46296 C -0.94982 0.46574 -0.9533 0.4699 -0.95816 0.47106 C -0.97222 0.47384 -0.98698 0.46898 -1.00121 0.47453 C -1.01493 0.48009 -1.04132 0.51852 -1.05451 0.52916 C -1.0743 0.54606 -1.09757 0.55833 -1.11788 0.57546 C -1.12986 0.58588 -1.1375 0.5956 -1.15104 0.60301 C -1.21128 0.59768 -1.26996 0.58935 -1.33055 0.57963 C -1.34722 0.57268 -1.36476 0.57569 -1.38108 0.56805 C -1.39479 0.55416 -1.40208 0.55555 -1.41962 0.55208 C -1.43385 0.53819 -1.45417 0.5493 -1.46996 0.55208 C -1.47899 0.55717 -1.48854 0.55902 -1.49792 0.56389 C -1.51996 0.58657 -1.54983 0.58796 -1.57413 0.60671 C -1.59983 0.59352 -1.58993 0.60185 -1.60417 0.58727 C -1.63767 0.59213 -1.67014 0.61064 -1.70295 0.61064 " pathEditMode="relative" rAng="0" ptsTypes="fffffffffffffffffffffffffffffffffA">
                                      <p:cBhvr>
                                        <p:cTn id="26" dur="50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500" y="-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55412E-6 C 0.00434 0.01434 0.00764 0.02937 0.01198 0.04371 C 0.01528 0.09135 0.01042 0.037 0.01788 0.0814 C 0.02222 0.10707 0.02448 0.13321 0.02986 0.15911 C 0.03333 0.19704 0.03438 0.2345 0.03733 0.2722 C 0.0342 0.30897 0.02761 0.34459 0.01945 0.37974 C 0.01684 0.4135 0.02083 0.44241 0.03872 0.46693 C 0.04306 0.48658 0.05139 0.50277 0.05816 0.52081 C 0.06129 0.54116 0.05521 0.56059 0.04618 0.57655 C 0.04462 0.58279 0.03872 0.59436 0.03872 0.59436 C 0.03264 0.62072 0.02309 0.64523 0.01788 0.67206 C 0.02101 0.7315 0.01649 0.79093 0.01788 0.85083 C 0.03611 0.82747 0.05382 0.82863 0.07761 0.82308 C 0.08438 0.81707 0.09427 0.81452 0.1 0.80712 C 0.10278 0.80342 0.10452 0.79856 0.10747 0.79533 C 0.10955 0.79278 0.11788 0.78862 0.12083 0.787 C 0.13247 0.7722 0.13507 0.77382 0.15226 0.77151 C 0.16424 0.76827 0.1757 0.76688 0.18802 0.76526 C 0.20313 0.76827 0.21945 0.76896 0.23438 0.77336 C 0.23681 0.77405 0.24219 0.7759 0.24479 0.77729 C 0.24774 0.77868 0.25365 0.78122 0.25365 0.78122 C 0.25903 0.78816 0.26806 0.79093 0.27465 0.79533 C 0.28004 0.79903 0.28212 0.80481 0.28802 0.80712 C 0.29202 0.81267 0.29618 0.81267 0.30156 0.81522 C 0.30938 0.81175 0.31458 0.80689 0.3224 0.80296 C 0.32587 0.79602 0.3283 0.79394 0.33438 0.79139 C 0.34288 0.7833 0.33403 0.79047 0.34479 0.78538 C 0.36563 0.77544 0.38247 0.77174 0.40452 0.76734 C 0.44827 0.77243 0.4283 0.77058 0.46424 0.77336 C 0.47622 0.77058 0.49254 0.76642 0.50452 0.76734 C 0.51302 0.76804 0.52986 0.77336 0.52986 0.77336 C 0.53715 0.77821 0.54479 0.77891 0.55226 0.7833 C 0.56892 0.79278 0.58629 0.80065 0.60452 0.80296 C 0.61892 0.80828 0.63125 0.81452 0.64618 0.81707 C 0.69254 0.81568 0.73872 0.81522 0.78507 0.81313 C 0.78663 0.81313 0.78142 0.81313 0.78056 0.81128 C 0.77952 0.80874 0.78056 0.80596 0.78056 0.80296 " pathEditMode="relative" rAng="0" ptsTypes="ffffffffffffffffffffffffffffffffffffA">
                                      <p:cBhvr>
                                        <p:cTn id="30" dur="5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246 0.18035 C -0.29913 0.18752 -0.28871 0.18405 -0.31423 0.18682 C -0.31962 0.18914 -0.32413 0.19145 -0.33021 0.19099 C -0.33993 0.19029 -0.34427 0.18706 -0.35243 0.18451 C -0.36493 0.18058 -0.37778 0.17827 -0.39045 0.17619 C -0.39687 0.16301 -0.39028 0.17318 -0.40798 0.16555 C -0.41284 0.16347 -0.41736 0.15977 -0.42222 0.15723 C -0.43628 0.14983 -0.45104 0.14729 -0.4651 0.14012 C -0.471 0.13711 -0.47639 0.13249 -0.48246 0.12971 C -0.49566 0.1237 -0.50903 0.1207 -0.52222 0.11492 C -0.52587 0.11145 -0.53073 0.10914 -0.53333 0.10428 C -0.53489 0.10151 -0.53593 0.09804 -0.53802 0.09573 C -0.54028 0.09318 -0.546 0.09087 -0.54913 0.08948 C -0.55538 0.08116 -0.55885 0.07353 -0.56666 0.06844 C -0.57656 0.05457 -0.58489 0.04047 -0.58889 0.02174 C -0.59253 0.00486 -0.58784 0.02266 -0.59357 0.0007 C -0.59409 -0.00138 -0.59531 -0.00555 -0.59531 -0.00531 C -0.59357 -0.02451 -0.59062 -0.04046 -0.58246 -0.05641 C -0.58142 -0.06057 -0.58038 -0.06497 -0.57934 -0.06913 C -0.57882 -0.07121 -0.57778 -0.07537 -0.57778 -0.07514 C -0.57986 -0.10589 -0.58038 -0.12901 -0.59357 -0.15352 C -0.59496 -0.1563 -0.60034 -0.16277 -0.60312 -0.16416 C -0.60729 -0.16601 -0.6158 -0.16832 -0.6158 -0.16809 C -0.64201 -0.163 -0.66528 -0.1519 -0.69045 -0.14104 C -0.69653 -0.13248 -0.6901 -0.13988 -0.7 -0.13456 C -0.71128 -0.12832 -0.7217 -0.11861 -0.73333 -0.11352 C -0.73906 -0.1082 -0.74409 -0.1052 -0.75087 -0.10289 C -0.7592 -0.09387 -0.76111 -0.09294 -0.77135 -0.09017 C -0.77257 -0.08925 -0.77864 -0.083 -0.7809 -0.08393 C -0.7835 -0.08485 -0.78489 -0.08855 -0.78732 -0.09017 C -0.79236 -0.09364 -0.79791 -0.09549 -0.80312 -0.09873 C -0.80694 -0.10104 -0.81024 -0.1052 -0.81423 -0.10705 C -0.81944 -0.10936 -0.82482 -0.11005 -0.83021 -0.11144 C -0.87153 -0.13641 -0.85364 -0.12485 -0.8842 -0.1452 C -0.89861 -0.15491 -0.91597 -0.16023 -0.92534 -0.17896 C -0.9283 -0.19098 -0.925 -0.20485 -0.92378 -0.21711 C -0.92569 -0.24462 -0.92552 -0.25988 -0.93177 -0.28254 C -0.93385 -0.29017 -0.93611 -0.28878 -0.93975 -0.29526 C -0.94739 -0.30867 -0.94045 -0.30404 -0.94913 -0.30797 C -0.95382 -0.31399 -0.95712 -0.3163 -0.96354 -0.31861 C -0.98107 -0.33433 -1.01423 -0.32231 -1.03489 -0.32069 C -1.04375 -0.31699 -1.05295 -0.31514 -1.06198 -0.31214 C -1.06666 -0.30913 -1.0717 -0.30728 -1.07621 -0.30381 C -1.08073 -0.30034 -1.08455 -0.29318 -1.08889 -0.28901 C -1.0908 -0.28716 -1.0934 -0.28647 -1.09531 -0.28462 C -1.09705 -0.283 -1.09826 -0.28023 -1.1 -0.27838 C -1.10139 -0.27676 -1.10312 -0.2756 -1.10468 -0.27422 C -1.10521 -0.27214 -1.10538 -0.26959 -1.10642 -0.26774 C -1.10764 -0.2652 -1.11007 -0.26404 -1.11111 -0.2615 C -1.12482 -0.2282 -1.10434 -0.26612 -1.11909 -0.24023 C -1.12083 -0.23352 -1.12413 -0.2282 -1.12534 -0.22127 C -1.1283 -0.20508 -1.13038 -0.1889 -1.13333 -0.17271 C -1.13611 -0.15768 -1.13784 -0.1415 -1.14444 -0.12832 C -1.14618 -0.11907 -1.14687 -0.10982 -1.14913 -0.10081 C -1.14965 -0.09225 -1.14965 -0.0837 -1.15087 -0.07537 C -1.15139 -0.07167 -1.15347 -0.06844 -1.15399 -0.06474 C -1.1559 -0.05225 -1.15503 -0.03514 -1.15868 -0.02266 C -1.16267 -0.00901 -1.18368 0.00393 -1.19201 0.01133 C -1.19323 0.01249 -1.19409 0.01411 -1.19531 0.01549 C -1.19791 0.0185 -1.20034 0.02174 -1.20312 0.02405 C -1.21389 0.03307 -1.22153 0.03469 -1.23177 0.04925 C -1.23663 0.05596 -1.24323 0.06359 -1.24913 0.06844 C -1.25399 0.0726 -1.25972 0.07422 -1.2651 0.07677 C -1.30694 0.09573 -1.29271 0.09226 -1.32378 0.09573 C -1.34462 0.10336 -1.34132 0.10289 -1.3651 0.10844 C -1.37517 0.11075 -1.39531 0.11492 -1.39531 0.11515 C -1.37778 0.11746 -1.37986 0.11931 -1.36024 0.11052 C -1.35729 0.10914 -1.35521 0.10613 -1.35243 0.10428 C -1.35087 0.10336 -1.34913 0.10289 -1.34757 0.1022 C -1.33194 0.08833 -1.31458 0.0837 -1.29687 0.07677 C -1.29097 0.07445 -1.28541 0.07029 -1.27934 0.06844 C -1.26944 0.06544 -1.24913 0.06197 -1.24913 0.0622 C -1.24444 0.05989 -1.23975 0.05758 -1.23489 0.05573 C -1.22639 0.05249 -1.22291 0.05503 -1.23333 0.05133 C -1.24774 0.0585 -1.22934 0.04833 -1.24132 0.05781 C -1.24618 0.06151 -1.25173 0.06405 -1.25712 0.06613 C -1.26041 0.06752 -1.26354 0.06914 -1.26666 0.07052 C -1.26823 0.07122 -1.27135 0.0726 -1.27135 0.07284 C -1.27517 0.07746 -1.27951 0.08 -1.2842 0.08324 " pathEditMode="relative" rAng="0" ptsTypes="ffffffffffffffffffffffffffffffffffffffffffffffffffffffffffffffffffffffffffffffA">
                                      <p:cBhvr>
                                        <p:cTn id="3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00" y="-2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9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3321" descr="9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76400" y="1981200"/>
            <a:ext cx="6248400" cy="444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2" name="流程图: 可选过程 15371"/>
          <p:cNvSpPr/>
          <p:nvPr/>
        </p:nvSpPr>
        <p:spPr>
          <a:xfrm>
            <a:off x="1104900" y="2446338"/>
            <a:ext cx="7391400" cy="2590800"/>
          </a:xfrm>
          <a:prstGeom prst="flowChartAlternateProcess">
            <a:avLst/>
          </a:prstGeom>
          <a:solidFill>
            <a:srgbClr val="FFFF99"/>
          </a:solidFill>
          <a:ln w="50800" cap="flat" cmpd="sng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800000"/>
                </a:solidFill>
                <a:latin typeface="Comic Sans MS" panose="030F0702030302020204" pitchFamily="66" charset="0"/>
                <a:ea typeface="华文新魏" pitchFamily="2" charset="-122"/>
              </a:rPr>
              <a:t>   Listen and find the time mentioned.   </a:t>
            </a:r>
            <a:endParaRPr lang="en-US" altLang="zh-CN" sz="3200" b="1" dirty="0">
              <a:solidFill>
                <a:srgbClr val="800000"/>
              </a:solidFill>
              <a:latin typeface="Comic Sans MS" panose="030F0702030302020204" pitchFamily="66" charset="0"/>
              <a:ea typeface="华文新魏" pitchFamily="2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800000"/>
                </a:solidFill>
                <a:latin typeface="Comic Sans MS" panose="030F0702030302020204" pitchFamily="66" charset="0"/>
                <a:ea typeface="华文新魏" pitchFamily="2" charset="-122"/>
              </a:rPr>
              <a:t>(</a:t>
            </a:r>
            <a:r>
              <a:rPr lang="zh-CN" altLang="en-US" sz="3200" b="1" dirty="0">
                <a:solidFill>
                  <a:srgbClr val="800000"/>
                </a:solidFill>
                <a:latin typeface="Comic Sans MS" panose="030F0702030302020204" pitchFamily="66" charset="0"/>
                <a:ea typeface="华文新魏" pitchFamily="2" charset="-122"/>
              </a:rPr>
              <a:t>听录音，找出故事中提到哪些时间</a:t>
            </a:r>
            <a:r>
              <a:rPr lang="en-US" altLang="zh-CN" sz="3200" b="1" dirty="0">
                <a:solidFill>
                  <a:srgbClr val="800000"/>
                </a:solidFill>
                <a:latin typeface="Comic Sans MS" panose="030F0702030302020204" pitchFamily="66" charset="0"/>
                <a:ea typeface="华文新魏" pitchFamily="2" charset="-122"/>
              </a:rPr>
              <a:t>)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9220" name="图片 45067" descr="4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875" y="323850"/>
            <a:ext cx="449897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文本框 5128"/>
          <p:cNvSpPr txBox="1">
            <a:spLocks noChangeArrowheads="1"/>
          </p:cNvSpPr>
          <p:nvPr/>
        </p:nvSpPr>
        <p:spPr bwMode="auto">
          <a:xfrm>
            <a:off x="-260350" y="1174750"/>
            <a:ext cx="493395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</a:rPr>
              <a:t>  </a:t>
            </a:r>
            <a:r>
              <a:rPr lang="en-US" altLang="zh-CN" sz="2800" b="1" dirty="0">
                <a:latin typeface="Comic Sans MS" panose="030F0702030302020204" pitchFamily="66" charset="0"/>
              </a:rPr>
              <a:t>    Let's listen and find</a:t>
            </a:r>
            <a:endParaRPr lang="en-US" altLang="zh-CN" sz="2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39938" descr="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3962400"/>
            <a:ext cx="2179638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39939" descr="6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3733800"/>
            <a:ext cx="2209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39940" descr="3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2971800"/>
            <a:ext cx="22860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9941"/>
          <p:cNvGrpSpPr/>
          <p:nvPr/>
        </p:nvGrpSpPr>
        <p:grpSpPr bwMode="auto">
          <a:xfrm>
            <a:off x="533400" y="914400"/>
            <a:ext cx="8763000" cy="2043113"/>
            <a:chOff x="384" y="432"/>
            <a:chExt cx="5520" cy="1287"/>
          </a:xfrm>
        </p:grpSpPr>
        <p:sp>
          <p:nvSpPr>
            <p:cNvPr id="10246" name="文本框 39942"/>
            <p:cNvSpPr txBox="1">
              <a:spLocks noChangeArrowheads="1"/>
            </p:cNvSpPr>
            <p:nvPr/>
          </p:nvSpPr>
          <p:spPr bwMode="auto">
            <a:xfrm>
              <a:off x="384" y="432"/>
              <a:ext cx="4992" cy="1287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latin typeface="Comic Sans MS" panose="030F0702030302020204" pitchFamily="66" charset="0"/>
                </a:rPr>
                <a:t> What do Mum and Miss Li let him do?</a:t>
              </a:r>
              <a:endParaRPr lang="en-US" altLang="zh-CN" sz="3200" b="1" dirty="0">
                <a:latin typeface="Comic Sans MS" panose="030F0702030302020204" pitchFamily="66" charset="0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latin typeface="Comic Sans MS" panose="030F0702030302020204" pitchFamily="66" charset="0"/>
                </a:rPr>
                <a:t>        </a:t>
              </a:r>
              <a:r>
                <a:rPr lang="zh-CN" altLang="en-US" sz="3200" b="1" dirty="0">
                  <a:latin typeface="华文新魏" pitchFamily="2" charset="-122"/>
                  <a:ea typeface="华文新魏" pitchFamily="2" charset="-122"/>
                </a:rPr>
                <a:t>妈妈和</a:t>
              </a:r>
              <a:r>
                <a:rPr lang="en-US" altLang="zh-CN" sz="3200" b="1" dirty="0">
                  <a:latin typeface="华文新魏" pitchFamily="2" charset="-122"/>
                  <a:ea typeface="华文新魏" pitchFamily="2" charset="-122"/>
                </a:rPr>
                <a:t>Miss Li</a:t>
              </a:r>
              <a:r>
                <a:rPr lang="zh-CN" altLang="en-US" sz="3200" b="1" dirty="0">
                  <a:latin typeface="华文新魏" pitchFamily="2" charset="-122"/>
                  <a:ea typeface="华文新魏" pitchFamily="2" charset="-122"/>
                </a:rPr>
                <a:t>提醒他做什么呢？</a:t>
              </a:r>
              <a:endParaRPr lang="zh-CN" altLang="en-US" sz="3200" b="1" dirty="0">
                <a:latin typeface="华文新魏" pitchFamily="2" charset="-122"/>
                <a:ea typeface="华文新魏" pitchFamily="2" charset="-122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3200" b="1" dirty="0">
                  <a:latin typeface="华文新魏" pitchFamily="2" charset="-122"/>
                  <a:ea typeface="华文新魏" pitchFamily="2" charset="-122"/>
                </a:rPr>
                <a:t>            她们又是怎么说的呢？</a:t>
              </a:r>
              <a:endParaRPr lang="zh-CN" altLang="en-US" sz="3200" b="1" dirty="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10247" name="图片 39943" descr="Mum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64" y="624"/>
              <a:ext cx="1440" cy="1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2" name="流程图: 可选过程 15371"/>
          <p:cNvSpPr/>
          <p:nvPr/>
        </p:nvSpPr>
        <p:spPr>
          <a:xfrm>
            <a:off x="1096963" y="2743200"/>
            <a:ext cx="7391400" cy="2590800"/>
          </a:xfrm>
          <a:prstGeom prst="flowChartAlternateProcess">
            <a:avLst/>
          </a:prstGeom>
          <a:solidFill>
            <a:srgbClr val="FFFF99"/>
          </a:solidFill>
          <a:ln w="50800" cap="flat" cmpd="sng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看动画，</a:t>
            </a:r>
            <a:endParaRPr lang="zh-CN" altLang="en-US" sz="32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>
              <a:defRPr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    找出妈妈和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Miss Li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要</a:t>
            </a:r>
            <a:r>
              <a:rPr lang="en-US" altLang="zh-CN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LiuTao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做的事情，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algn="ctr">
              <a:defRPr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看看她们是怎么说的。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11267" name="组合 45066"/>
          <p:cNvGrpSpPr/>
          <p:nvPr/>
        </p:nvGrpSpPr>
        <p:grpSpPr bwMode="auto">
          <a:xfrm>
            <a:off x="417513" y="325438"/>
            <a:ext cx="4035425" cy="1655762"/>
            <a:chOff x="158" y="0"/>
            <a:chExt cx="1905" cy="838"/>
          </a:xfrm>
        </p:grpSpPr>
        <p:pic>
          <p:nvPicPr>
            <p:cNvPr id="11269" name="图片 45067" descr="4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0"/>
              <a:ext cx="1905" cy="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0" name="圆角矩形 45068"/>
            <p:cNvSpPr>
              <a:spLocks noChangeArrowheads="1"/>
            </p:cNvSpPr>
            <p:nvPr/>
          </p:nvSpPr>
          <p:spPr bwMode="auto">
            <a:xfrm>
              <a:off x="340" y="436"/>
              <a:ext cx="1678" cy="272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US" altLang="zh-CN" sz="2000" b="1">
                <a:latin typeface="Cooper Black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1268" name="文本框 1"/>
          <p:cNvSpPr txBox="1">
            <a:spLocks noChangeArrowheads="1"/>
          </p:cNvSpPr>
          <p:nvPr/>
        </p:nvSpPr>
        <p:spPr bwMode="auto">
          <a:xfrm>
            <a:off x="806450" y="1273175"/>
            <a:ext cx="37115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Comic Sans MS" panose="030F0702030302020204" pitchFamily="66" charset="0"/>
              </a:rPr>
              <a:t>Let's watch and find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标注 20501"/>
          <p:cNvSpPr>
            <a:spLocks noChangeArrowheads="1"/>
          </p:cNvSpPr>
          <p:nvPr/>
        </p:nvSpPr>
        <p:spPr bwMode="auto">
          <a:xfrm>
            <a:off x="1919288" y="2357438"/>
            <a:ext cx="6553200" cy="2819400"/>
          </a:xfrm>
          <a:prstGeom prst="wedgeRectCallout">
            <a:avLst>
              <a:gd name="adj1" fmla="val -54167"/>
              <a:gd name="adj2" fmla="val -3169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2291" name="文本框 20484"/>
          <p:cNvSpPr txBox="1">
            <a:spLocks noChangeArrowheads="1"/>
          </p:cNvSpPr>
          <p:nvPr/>
        </p:nvSpPr>
        <p:spPr bwMode="auto">
          <a:xfrm>
            <a:off x="457200" y="762000"/>
            <a:ext cx="89916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</a:rPr>
              <a:t>What do Mum and Miss Li let him do?</a:t>
            </a:r>
            <a:endParaRPr lang="en-US" altLang="zh-CN" sz="3200" b="1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妈妈和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Miss Li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提醒刘涛做什么呢？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她们是怎么说的呢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？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2" name="组合 20511"/>
          <p:cNvGrpSpPr/>
          <p:nvPr/>
        </p:nvGrpSpPr>
        <p:grpSpPr bwMode="auto">
          <a:xfrm>
            <a:off x="2147888" y="1976438"/>
            <a:ext cx="6324600" cy="1295400"/>
            <a:chOff x="1344" y="912"/>
            <a:chExt cx="3984" cy="816"/>
          </a:xfrm>
        </p:grpSpPr>
        <p:sp>
          <p:nvSpPr>
            <p:cNvPr id="12311" name="文本框 20492"/>
            <p:cNvSpPr txBox="1">
              <a:spLocks noChangeArrowheads="1"/>
            </p:cNvSpPr>
            <p:nvPr/>
          </p:nvSpPr>
          <p:spPr bwMode="auto">
            <a:xfrm>
              <a:off x="1344" y="1248"/>
              <a:ext cx="196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0000FF"/>
                  </a:solidFill>
                  <a:latin typeface="Comic Sans MS" panose="030F0702030302020204" pitchFamily="66" charset="0"/>
                </a:rPr>
                <a:t>It’s time for</a:t>
              </a:r>
              <a:endParaRPr lang="en-US" altLang="zh-CN" sz="3200" dirty="0">
                <a:solidFill>
                  <a:srgbClr val="0000FF"/>
                </a:solidFill>
                <a:latin typeface="Comic Sans MS" panose="030F0702030302020204" pitchFamily="66" charset="0"/>
              </a:endParaRPr>
            </a:p>
          </p:txBody>
        </p:sp>
        <p:grpSp>
          <p:nvGrpSpPr>
            <p:cNvPr id="12312" name="组合 20504"/>
            <p:cNvGrpSpPr/>
            <p:nvPr/>
          </p:nvGrpSpPr>
          <p:grpSpPr bwMode="auto">
            <a:xfrm>
              <a:off x="3024" y="912"/>
              <a:ext cx="2304" cy="816"/>
              <a:chOff x="3024" y="1008"/>
              <a:chExt cx="2261" cy="1056"/>
            </a:xfrm>
          </p:grpSpPr>
          <p:pic>
            <p:nvPicPr>
              <p:cNvPr id="12313" name="图片 20488" descr="44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368" y="1008"/>
                <a:ext cx="917" cy="1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14" name="文本框 20494"/>
              <p:cNvSpPr txBox="1">
                <a:spLocks noChangeArrowheads="1"/>
              </p:cNvSpPr>
              <p:nvPr/>
            </p:nvSpPr>
            <p:spPr bwMode="auto">
              <a:xfrm>
                <a:off x="3024" y="1488"/>
                <a:ext cx="1536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>
                    <a:solidFill>
                      <a:srgbClr val="FF0000"/>
                    </a:solidFill>
                    <a:latin typeface="Comic Sans MS" panose="030F0702030302020204" pitchFamily="66" charset="0"/>
                  </a:rPr>
                  <a:t>breakfast</a:t>
                </a:r>
                <a:endParaRPr lang="en-US" altLang="zh-CN" sz="3600">
                  <a:solidFill>
                    <a:srgbClr val="FF0000"/>
                  </a:solidFill>
                  <a:latin typeface="Comic Sans MS" panose="030F0702030302020204" pitchFamily="66" charset="0"/>
                </a:endParaRPr>
              </a:p>
            </p:txBody>
          </p:sp>
        </p:grpSp>
      </p:grpSp>
      <p:pic>
        <p:nvPicPr>
          <p:cNvPr id="12293" name="图片 20498" descr="图片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8" y="2232025"/>
            <a:ext cx="2243137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20512"/>
          <p:cNvGrpSpPr/>
          <p:nvPr/>
        </p:nvGrpSpPr>
        <p:grpSpPr bwMode="auto">
          <a:xfrm>
            <a:off x="2147888" y="2890838"/>
            <a:ext cx="5562600" cy="1250950"/>
            <a:chOff x="1344" y="1488"/>
            <a:chExt cx="3504" cy="788"/>
          </a:xfrm>
        </p:grpSpPr>
        <p:grpSp>
          <p:nvGrpSpPr>
            <p:cNvPr id="12307" name="组合 20503"/>
            <p:cNvGrpSpPr/>
            <p:nvPr/>
          </p:nvGrpSpPr>
          <p:grpSpPr bwMode="auto">
            <a:xfrm>
              <a:off x="3072" y="1488"/>
              <a:ext cx="1776" cy="788"/>
              <a:chOff x="2976" y="1872"/>
              <a:chExt cx="1825" cy="1182"/>
            </a:xfrm>
          </p:grpSpPr>
          <p:pic>
            <p:nvPicPr>
              <p:cNvPr id="12309" name="图片 20490" descr="2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40" y="1872"/>
                <a:ext cx="961" cy="1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10" name="文本框 20495"/>
              <p:cNvSpPr txBox="1">
                <a:spLocks noChangeArrowheads="1"/>
              </p:cNvSpPr>
              <p:nvPr/>
            </p:nvSpPr>
            <p:spPr bwMode="auto">
              <a:xfrm>
                <a:off x="2976" y="2448"/>
                <a:ext cx="1008" cy="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>
                    <a:solidFill>
                      <a:srgbClr val="FF0000"/>
                    </a:solidFill>
                    <a:latin typeface="Comic Sans MS" panose="030F0702030302020204" pitchFamily="66" charset="0"/>
                  </a:rPr>
                  <a:t>dinner</a:t>
                </a:r>
                <a:endParaRPr lang="en-US" altLang="zh-CN" sz="3600">
                  <a:solidFill>
                    <a:srgbClr val="FF0000"/>
                  </a:solidFill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12308" name="文本框 20499"/>
            <p:cNvSpPr txBox="1">
              <a:spLocks noChangeArrowheads="1"/>
            </p:cNvSpPr>
            <p:nvPr/>
          </p:nvSpPr>
          <p:spPr bwMode="auto">
            <a:xfrm>
              <a:off x="1344" y="1872"/>
              <a:ext cx="172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>
                  <a:solidFill>
                    <a:srgbClr val="0000FF"/>
                  </a:solidFill>
                  <a:latin typeface="Comic Sans MS" panose="030F0702030302020204" pitchFamily="66" charset="0"/>
                </a:rPr>
                <a:t>It’s time for</a:t>
              </a:r>
              <a:endParaRPr lang="en-US" altLang="zh-CN" sz="3200">
                <a:solidFill>
                  <a:srgbClr val="0000FF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6" name="组合 20513"/>
          <p:cNvGrpSpPr/>
          <p:nvPr/>
        </p:nvGrpSpPr>
        <p:grpSpPr bwMode="auto">
          <a:xfrm>
            <a:off x="2147888" y="4186238"/>
            <a:ext cx="5257800" cy="1238250"/>
            <a:chOff x="1344" y="2304"/>
            <a:chExt cx="3312" cy="780"/>
          </a:xfrm>
        </p:grpSpPr>
        <p:grpSp>
          <p:nvGrpSpPr>
            <p:cNvPr id="12303" name="组合 20502"/>
            <p:cNvGrpSpPr/>
            <p:nvPr/>
          </p:nvGrpSpPr>
          <p:grpSpPr bwMode="auto">
            <a:xfrm>
              <a:off x="2976" y="2304"/>
              <a:ext cx="1680" cy="780"/>
              <a:chOff x="3072" y="3024"/>
              <a:chExt cx="1872" cy="972"/>
            </a:xfrm>
          </p:grpSpPr>
          <p:pic>
            <p:nvPicPr>
              <p:cNvPr id="12305" name="图片 20489" descr="bed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648" y="3024"/>
                <a:ext cx="1296" cy="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06" name="文本框 20496"/>
              <p:cNvSpPr txBox="1">
                <a:spLocks noChangeArrowheads="1"/>
              </p:cNvSpPr>
              <p:nvPr/>
            </p:nvSpPr>
            <p:spPr bwMode="auto">
              <a:xfrm>
                <a:off x="3072" y="3216"/>
                <a:ext cx="768" cy="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>
                    <a:solidFill>
                      <a:srgbClr val="FF0000"/>
                    </a:solidFill>
                    <a:latin typeface="Comic Sans MS" panose="030F0702030302020204" pitchFamily="66" charset="0"/>
                  </a:rPr>
                  <a:t>bed</a:t>
                </a:r>
                <a:endParaRPr lang="en-US" altLang="zh-CN" sz="3600">
                  <a:solidFill>
                    <a:srgbClr val="FF0000"/>
                  </a:solidFill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12304" name="文本框 20500"/>
            <p:cNvSpPr txBox="1">
              <a:spLocks noChangeArrowheads="1"/>
            </p:cNvSpPr>
            <p:nvPr/>
          </p:nvSpPr>
          <p:spPr bwMode="auto">
            <a:xfrm>
              <a:off x="1344" y="2448"/>
              <a:ext cx="196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>
                  <a:solidFill>
                    <a:srgbClr val="0000FF"/>
                  </a:solidFill>
                  <a:latin typeface="Comic Sans MS" panose="030F0702030302020204" pitchFamily="66" charset="0"/>
                </a:rPr>
                <a:t>It’s time for</a:t>
              </a:r>
              <a:endParaRPr lang="en-US" altLang="zh-CN" sz="3200">
                <a:solidFill>
                  <a:srgbClr val="0000FF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12296" name="图片 2050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10488" y="4737100"/>
            <a:ext cx="1071562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7" name="矩形标注 20506"/>
          <p:cNvSpPr>
            <a:spLocks noChangeArrowheads="1"/>
          </p:cNvSpPr>
          <p:nvPr/>
        </p:nvSpPr>
        <p:spPr bwMode="auto">
          <a:xfrm>
            <a:off x="838200" y="5410200"/>
            <a:ext cx="6553200" cy="914400"/>
          </a:xfrm>
          <a:prstGeom prst="wedgeRectCallout">
            <a:avLst>
              <a:gd name="adj1" fmla="val 58889"/>
              <a:gd name="adj2" fmla="val -2740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grpSp>
        <p:nvGrpSpPr>
          <p:cNvPr id="8" name="组合 20514"/>
          <p:cNvGrpSpPr/>
          <p:nvPr/>
        </p:nvGrpSpPr>
        <p:grpSpPr bwMode="auto">
          <a:xfrm>
            <a:off x="1219200" y="5410200"/>
            <a:ext cx="5334000" cy="895350"/>
            <a:chOff x="768" y="3408"/>
            <a:chExt cx="3360" cy="564"/>
          </a:xfrm>
        </p:grpSpPr>
        <p:sp>
          <p:nvSpPr>
            <p:cNvPr id="12299" name="文本框 20507"/>
            <p:cNvSpPr txBox="1">
              <a:spLocks noChangeArrowheads="1"/>
            </p:cNvSpPr>
            <p:nvPr/>
          </p:nvSpPr>
          <p:spPr bwMode="auto">
            <a:xfrm>
              <a:off x="768" y="3504"/>
              <a:ext cx="196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>
                  <a:solidFill>
                    <a:srgbClr val="0000FF"/>
                  </a:solidFill>
                  <a:latin typeface="Comic Sans MS" panose="030F0702030302020204" pitchFamily="66" charset="0"/>
                </a:rPr>
                <a:t>It’s time for</a:t>
              </a:r>
              <a:endParaRPr lang="en-US" altLang="zh-CN" sz="3200">
                <a:solidFill>
                  <a:srgbClr val="0000FF"/>
                </a:solidFill>
                <a:latin typeface="Comic Sans MS" panose="030F0702030302020204" pitchFamily="66" charset="0"/>
              </a:endParaRPr>
            </a:p>
          </p:txBody>
        </p:sp>
        <p:grpSp>
          <p:nvGrpSpPr>
            <p:cNvPr id="12300" name="组合 20510"/>
            <p:cNvGrpSpPr/>
            <p:nvPr/>
          </p:nvGrpSpPr>
          <p:grpSpPr bwMode="auto">
            <a:xfrm>
              <a:off x="2400" y="3408"/>
              <a:ext cx="1728" cy="564"/>
              <a:chOff x="192" y="2832"/>
              <a:chExt cx="1728" cy="564"/>
            </a:xfrm>
          </p:grpSpPr>
          <p:sp>
            <p:nvSpPr>
              <p:cNvPr id="12301" name="文本框 20508"/>
              <p:cNvSpPr txBox="1">
                <a:spLocks noChangeArrowheads="1"/>
              </p:cNvSpPr>
              <p:nvPr/>
            </p:nvSpPr>
            <p:spPr bwMode="auto">
              <a:xfrm>
                <a:off x="192" y="2928"/>
                <a:ext cx="72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FF0000"/>
                    </a:solidFill>
                    <a:latin typeface="Comic Sans MS" panose="030F0702030302020204" pitchFamily="66" charset="0"/>
                  </a:rPr>
                  <a:t>class</a:t>
                </a:r>
                <a:endParaRPr lang="en-US" altLang="zh-CN" sz="3200">
                  <a:solidFill>
                    <a:srgbClr val="FF0000"/>
                  </a:solidFill>
                  <a:latin typeface="Comic Sans MS" panose="030F0702030302020204" pitchFamily="66" charset="0"/>
                </a:endParaRPr>
              </a:p>
            </p:txBody>
          </p:sp>
          <p:pic>
            <p:nvPicPr>
              <p:cNvPr id="12302" name="图片 20509" descr="class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912" y="2832"/>
                <a:ext cx="1008" cy="5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45067" descr="4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90500" y="615950"/>
            <a:ext cx="3703638" cy="1524000"/>
          </a:xfrm>
        </p:spPr>
      </p:pic>
      <p:pic>
        <p:nvPicPr>
          <p:cNvPr id="13315" name="图片 11269" descr="4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4659313"/>
            <a:ext cx="1508125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11270" descr="2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4583113"/>
            <a:ext cx="1652588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11271" descr="bed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5078413"/>
            <a:ext cx="19812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图片 11272" descr="3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2368550"/>
            <a:ext cx="1668463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图片 11273" descr="11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2444750"/>
            <a:ext cx="16049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图片 11274" descr="66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2292350"/>
            <a:ext cx="16065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图片 11283" descr="class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495800" y="5116513"/>
            <a:ext cx="1828800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2" name="文本框 11287"/>
          <p:cNvSpPr txBox="1">
            <a:spLocks noChangeArrowheads="1"/>
          </p:cNvSpPr>
          <p:nvPr/>
        </p:nvSpPr>
        <p:spPr bwMode="auto">
          <a:xfrm>
            <a:off x="4800600" y="920750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What time is it?</a:t>
            </a:r>
            <a:endParaRPr lang="en-US" altLang="zh-CN" sz="24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323" name="文本框 11288"/>
          <p:cNvSpPr txBox="1">
            <a:spLocks noChangeArrowheads="1"/>
          </p:cNvSpPr>
          <p:nvPr/>
        </p:nvSpPr>
        <p:spPr bwMode="auto">
          <a:xfrm>
            <a:off x="4800600" y="1454150"/>
            <a:ext cx="434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It’s…o’clock. It’s time for…</a:t>
            </a:r>
            <a:endParaRPr lang="en-US" altLang="zh-CN" sz="24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324" name="流程图: 过程 11289"/>
          <p:cNvSpPr>
            <a:spLocks noChangeArrowheads="1"/>
          </p:cNvSpPr>
          <p:nvPr/>
        </p:nvSpPr>
        <p:spPr bwMode="auto">
          <a:xfrm>
            <a:off x="4572000" y="844550"/>
            <a:ext cx="4419600" cy="1295400"/>
          </a:xfrm>
          <a:prstGeom prst="flowChartProcess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8" name="圆角矩形 11277"/>
          <p:cNvSpPr>
            <a:spLocks noChangeArrowheads="1"/>
          </p:cNvSpPr>
          <p:nvPr/>
        </p:nvSpPr>
        <p:spPr bwMode="auto">
          <a:xfrm>
            <a:off x="457200" y="2978150"/>
            <a:ext cx="8305800" cy="1981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0800">
            <a:solidFill>
              <a:srgbClr val="800080"/>
            </a:solidFill>
            <a:round/>
          </a:ln>
        </p:spPr>
        <p:txBody>
          <a:bodyPr wrap="none" anchor="ctr"/>
          <a:lstStyle/>
          <a:p>
            <a:pPr algn="ctr"/>
            <a:endParaRPr lang="en-US" altLang="zh-CN" sz="3200" b="1" dirty="0">
              <a:solidFill>
                <a:srgbClr val="800000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en-US" altLang="zh-CN" sz="3200" b="1" dirty="0">
                <a:solidFill>
                  <a:srgbClr val="800000"/>
                </a:solidFill>
                <a:latin typeface="Comic Sans MS" panose="030F0702030302020204" pitchFamily="66" charset="0"/>
                <a:ea typeface="华文新魏" pitchFamily="2" charset="-122"/>
              </a:rPr>
              <a:t>What time does Liu Tao do these things?</a:t>
            </a:r>
            <a:endParaRPr lang="en-US" altLang="zh-CN" sz="3200" b="1" dirty="0">
              <a:solidFill>
                <a:srgbClr val="800000"/>
              </a:solidFill>
              <a:latin typeface="Comic Sans MS" panose="030F0702030302020204" pitchFamily="66" charset="0"/>
              <a:ea typeface="华文新魏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刘涛是什么时间做这些事情的呢？</a:t>
            </a:r>
            <a:endParaRPr lang="zh-CN" altLang="en-US" sz="3200" b="1" dirty="0">
              <a:solidFill>
                <a:srgbClr val="800000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让我们一起看图，读一读吧。</a:t>
            </a:r>
            <a:endParaRPr lang="zh-CN" altLang="en-US" sz="3200" b="1" dirty="0">
              <a:solidFill>
                <a:srgbClr val="800000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/>
            <a:endParaRPr lang="zh-CN" altLang="en-US" sz="3200" b="1" dirty="0">
              <a:solidFill>
                <a:srgbClr val="8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326" name="文本框 1"/>
          <p:cNvSpPr txBox="1">
            <a:spLocks noChangeArrowheads="1"/>
          </p:cNvSpPr>
          <p:nvPr/>
        </p:nvSpPr>
        <p:spPr bwMode="auto">
          <a:xfrm>
            <a:off x="457200" y="1454150"/>
            <a:ext cx="3251200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Comic Sans MS" panose="030F0702030302020204" pitchFamily="66" charset="0"/>
              </a:rPr>
              <a:t>Let's look and find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8" grpId="0" animBg="1"/>
      <p:bldP spid="11278" grpId="1" animBg="1"/>
    </p:bldLst>
  </p:timing>
</p:sld>
</file>

<file path=ppt/tags/tag1.xml><?xml version="1.0" encoding="utf-8"?>
<p:tagLst xmlns:p="http://schemas.openxmlformats.org/presentationml/2006/main">
  <p:tag name="KSO_WPP_MARK_KEY" val="d14eea68-1337-4a96-b7bd-4f721cad872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2231</Words>
  <Application>WPS 演示</Application>
  <PresentationFormat>全屏显示(4:3)</PresentationFormat>
  <Paragraphs>183</Paragraphs>
  <Slides>30</Slides>
  <Notes>1</Notes>
  <HiddenSlides>0</HiddenSlides>
  <MMClips>2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30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Calibri</vt:lpstr>
      <vt:lpstr>Times New Roman</vt:lpstr>
      <vt:lpstr>微软雅黑</vt:lpstr>
      <vt:lpstr>黑体</vt:lpstr>
      <vt:lpstr>Comic Sans MS</vt:lpstr>
      <vt:lpstr>Cooper Black</vt:lpstr>
      <vt:lpstr>华文新魏</vt:lpstr>
      <vt:lpstr>Arial Unicode MS</vt:lpstr>
      <vt:lpstr>Young at heart</vt:lpstr>
      <vt:lpstr>Arial</vt:lpstr>
      <vt:lpstr>Segoe Print</vt:lpstr>
      <vt:lpstr>第一PPT模板网-WWW.1PPT.COM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dcterms:created xsi:type="dcterms:W3CDTF">2017-04-25T00:01:00Z</dcterms:created>
  <dcterms:modified xsi:type="dcterms:W3CDTF">2023-03-03T07:20:01Z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0A10E1BB58C249CB963DF47F92162306</vt:lpwstr>
  </property>
</Properties>
</file>