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69" r:id="rId4"/>
    <p:sldId id="270" r:id="rId5"/>
    <p:sldId id="271" r:id="rId6"/>
    <p:sldId id="272" r:id="rId7"/>
    <p:sldId id="273" r:id="rId8"/>
    <p:sldId id="274" r:id="rId9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1277171" y="1334533"/>
            <a:ext cx="6833235" cy="1785174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Unit </a:t>
            </a:r>
            <a:r>
              <a:rPr lang="en-US" altLang="zh-CN" sz="5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sz="54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We'er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twins! 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4588" y="287077"/>
            <a:ext cx="2371627" cy="698895"/>
            <a:chOff x="602392" y="1157240"/>
            <a:chExt cx="2371627" cy="698895"/>
          </a:xfrm>
        </p:grpSpPr>
        <p:sp>
          <p:nvSpPr>
            <p:cNvPr id="8" name="矩形: 圆角 7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602392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zh-CN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</a:t>
              </a:r>
              <a:r>
                <a:rPr lang="zh-CN" altLang="en-US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单</a:t>
              </a:r>
              <a:r>
                <a:rPr lang="zh-CN" altLang="zh-CN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词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97905" y="1199078"/>
            <a:ext cx="7474607" cy="3726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1.we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2.girl    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女孩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3.man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男人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；人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4.woman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妇女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；女人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5.boy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男孩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6.name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名字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74" y="269376"/>
            <a:ext cx="8429626" cy="5019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7.we're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8.twin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双胞胎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之一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9.aunt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姑母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；姨母；伯母；婶母；舅母 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10.baby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婴儿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；宝宝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11.cousin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堂兄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弟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；堂姐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妹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；表兄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弟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；表姐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妹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6931" y="278200"/>
            <a:ext cx="2371629" cy="698895"/>
            <a:chOff x="602390" y="1157240"/>
            <a:chExt cx="2371629" cy="698895"/>
          </a:xfrm>
        </p:grpSpPr>
        <p:sp>
          <p:nvSpPr>
            <p:cNvPr id="3" name="矩形: 圆角 2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390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en-US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重点短语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528560" y="646336"/>
            <a:ext cx="545782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1.that girl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那个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女孩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2.my sister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的妹妹</a:t>
            </a:r>
            <a:r>
              <a:rPr lang="en-US" altLang="zh-CN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姐姐</a:t>
            </a:r>
            <a:r>
              <a:rPr lang="en-US" altLang="zh-CN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3.my name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的名字  </a:t>
            </a:r>
            <a:endParaRPr lang="en-US" altLang="zh-CN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4.your father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你的父亲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5.this boy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男孩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197" y="349222"/>
            <a:ext cx="2371630" cy="698895"/>
            <a:chOff x="602389" y="1157240"/>
            <a:chExt cx="2371630" cy="698895"/>
          </a:xfrm>
        </p:grpSpPr>
        <p:sp>
          <p:nvSpPr>
            <p:cNvPr id="3" name="矩形: 圆角 2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389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en-US" sz="3600" kern="100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重点句型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871787" y="1048117"/>
            <a:ext cx="4572000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1.—Who is she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她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是谁？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She's my aunt.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她是我的姑姑。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2.—Who is he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他是谁？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He's my uncle.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他是我的叔叔。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0275" y="814298"/>
            <a:ext cx="4572000" cy="51273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3.—Who's that girl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那个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女孩是谁？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She's Su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I'm Su Yang.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她是苏海。我是苏洋。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We're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twins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我们是双胞胎！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0275" y="543105"/>
            <a:ext cx="5443538" cy="5127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5.—Who's this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是谁？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my grandpa John.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这是我的爷爷约翰。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This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me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name is 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这是我！我的名字是萨姆。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88eab476-79ba-458f-89fc-9772411bc50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728</Words>
  <Application>WPS 演示</Application>
  <PresentationFormat>全屏显示(4:3)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楷体</vt:lpstr>
      <vt:lpstr>微软雅黑</vt:lpstr>
      <vt:lpstr>Courier New</vt:lpstr>
      <vt:lpstr>Arial</vt:lpstr>
      <vt:lpstr>Arial Unicode MS</vt:lpstr>
      <vt:lpstr>等线 Light</vt:lpstr>
      <vt:lpstr>Calibri Light</vt:lpstr>
      <vt:lpstr>等线</vt:lpstr>
      <vt:lpstr>Calibri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第一PPT模板网-WWW.1PPT.COM</dc:creator>
  <cp:lastModifiedBy>小树</cp:lastModifiedBy>
  <cp:revision>73</cp:revision>
  <dcterms:created xsi:type="dcterms:W3CDTF">2017-12-21T06:16:00Z</dcterms:created>
  <dcterms:modified xsi:type="dcterms:W3CDTF">2023-03-03T07:21:36Z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715EE789F8E241CBB17114C9AB572FFA</vt:lpwstr>
  </property>
  <property fmtid="{D5CDD505-2E9C-101B-9397-08002B2CF9AE}" pid="3" name="KSOProductBuildVer">
    <vt:lpwstr>2052-11.1.0.13703</vt:lpwstr>
  </property>
</Properties>
</file>