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2" r:id="rId11"/>
    <p:sldId id="303" r:id="rId12"/>
    <p:sldId id="304" r:id="rId13"/>
    <p:sldId id="305" r:id="rId14"/>
    <p:sldId id="257" r:id="rId15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0" userDrawn="1">
          <p15:clr>
            <a:srgbClr val="A4A3A4"/>
          </p15:clr>
        </p15:guide>
        <p15:guide id="2" pos="20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EA"/>
    <a:srgbClr val="58ABE0"/>
    <a:srgbClr val="FFFCDA"/>
    <a:srgbClr val="C2E0AE"/>
    <a:srgbClr val="FDEADE"/>
    <a:srgbClr val="42D2CB"/>
    <a:srgbClr val="63E7DA"/>
    <a:srgbClr val="77F5F2"/>
    <a:srgbClr val="75AAF7"/>
    <a:srgbClr val="F5A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55" d="100"/>
          <a:sy n="155" d="100"/>
        </p:scale>
        <p:origin x="-354" y="-78"/>
      </p:cViewPr>
      <p:guideLst>
        <p:guide orient="horz" pos="350"/>
        <p:guide pos="20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A3425-3B30-4252-B1F6-812DD9ADA6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6E3CF-E9C7-4E3B-80F6-E2CF2BBB897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fld id="{D88D51DE-A42D-4C41-8D4C-545DCF3219E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fld id="{25140EFC-2789-4000-A91E-DB873977D96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75F0B-8E1C-4CF5-A288-3FB483DC4A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04876">
            <a:off x="1864848" y="2400299"/>
            <a:ext cx="5929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School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004011" y="2774452"/>
            <a:ext cx="2203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年级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lang="zh-CN" altLang="en-US" sz="24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下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)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 rot="21104876">
            <a:off x="2634112" y="1870585"/>
            <a:ext cx="4126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40725" y="3468786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8012" y="339774"/>
            <a:ext cx="1689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time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736484" y="932975"/>
            <a:ext cx="5617454" cy="360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2403872" y="3798573"/>
            <a:ext cx="3406377" cy="807991"/>
          </a:xfrm>
          <a:prstGeom prst="wedgeRoundRectCallout">
            <a:avLst>
              <a:gd name="adj1" fmla="val -33649"/>
              <a:gd name="adj2" fmla="val -9273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Sorry, I have a swimming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lesson.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666763" y="1222535"/>
            <a:ext cx="2880597" cy="807991"/>
          </a:xfrm>
          <a:prstGeom prst="wedgeRoundRectCallout">
            <a:avLst>
              <a:gd name="adj1" fmla="val 36451"/>
              <a:gd name="adj2" fmla="val 8833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Hi, Su Hai. Come and play table tennis.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012" y="339774"/>
            <a:ext cx="1689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time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00127" y="862994"/>
            <a:ext cx="6216013" cy="3711074"/>
            <a:chOff x="1000127" y="862994"/>
            <a:chExt cx="6216013" cy="3711074"/>
          </a:xfrm>
        </p:grpSpPr>
        <p:pic>
          <p:nvPicPr>
            <p:cNvPr id="13314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927860" y="862994"/>
              <a:ext cx="5288280" cy="3711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1000127" y="2925843"/>
              <a:ext cx="2040254" cy="586978"/>
            </a:xfrm>
            <a:prstGeom prst="wedgeRoundRectCallout">
              <a:avLst>
                <a:gd name="adj1" fmla="val 64200"/>
                <a:gd name="adj2" fmla="val -41054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a pity !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3375423" y="3786626"/>
              <a:ext cx="2893219" cy="696516"/>
            </a:xfrm>
            <a:prstGeom prst="wedgeRoundRectCallout">
              <a:avLst>
                <a:gd name="adj1" fmla="val 36165"/>
                <a:gd name="adj2" fmla="val -91190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She has a swimming lesson too.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圆角矩形标注 6"/>
            <p:cNvSpPr/>
            <p:nvPr/>
          </p:nvSpPr>
          <p:spPr>
            <a:xfrm>
              <a:off x="3720466" y="1643378"/>
              <a:ext cx="2916553" cy="586978"/>
            </a:xfrm>
            <a:prstGeom prst="wedgeRoundRectCallout">
              <a:avLst>
                <a:gd name="adj1" fmla="val -35201"/>
                <a:gd name="adj2" fmla="val 96553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about Su Yang?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8012" y="339774"/>
            <a:ext cx="1689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time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27725" y="781050"/>
            <a:ext cx="5249285" cy="3705344"/>
            <a:chOff x="2027725" y="781050"/>
            <a:chExt cx="5249285" cy="3705344"/>
          </a:xfrm>
        </p:grpSpPr>
        <p:pic>
          <p:nvPicPr>
            <p:cNvPr id="14338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2027725" y="862994"/>
              <a:ext cx="5249285" cy="362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4329115" y="3420666"/>
              <a:ext cx="1595436" cy="541734"/>
            </a:xfrm>
            <a:prstGeom prst="wedgeRoundRectCallout">
              <a:avLst>
                <a:gd name="adj1" fmla="val 40470"/>
                <a:gd name="adj2" fmla="val -105562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All 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right.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3400425" y="781050"/>
              <a:ext cx="2933700" cy="1170280"/>
            </a:xfrm>
            <a:prstGeom prst="wedgeRoundRectCallout">
              <a:avLst>
                <a:gd name="adj1" fmla="val -24209"/>
                <a:gd name="adj2" fmla="val 76726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about Saturday? We don’t have any lessons on Saturday.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陈瑶\译林4B\底图\(16).jpg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1" cstate="email"/>
          <a:srcRect t="45385" b="6797"/>
          <a:stretch>
            <a:fillRect/>
          </a:stretch>
        </p:blipFill>
        <p:spPr>
          <a:xfrm>
            <a:off x="1758950" y="648269"/>
            <a:ext cx="5626100" cy="3807725"/>
          </a:xfrm>
          <a:noFill/>
        </p:spPr>
      </p:pic>
      <p:sp>
        <p:nvSpPr>
          <p:cNvPr id="8" name="TextBox 7"/>
          <p:cNvSpPr txBox="1"/>
          <p:nvPr/>
        </p:nvSpPr>
        <p:spPr bwMode="auto">
          <a:xfrm>
            <a:off x="3775711" y="555625"/>
            <a:ext cx="15925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sing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37172" y="625834"/>
            <a:ext cx="4869656" cy="46870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seven days in the song.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8982" y="1622295"/>
            <a:ext cx="1261884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Sunday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77622" y="1622295"/>
            <a:ext cx="1380506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Monday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34884" y="1622295"/>
            <a:ext cx="147687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Tuesday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8519" y="1622295"/>
            <a:ext cx="1827873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Wednesday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22902" y="2485357"/>
            <a:ext cx="1630575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Thursday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72132" y="2485357"/>
            <a:ext cx="121219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Friday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2978" y="2485357"/>
            <a:ext cx="1550424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Saturday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509125" y="1405609"/>
            <a:ext cx="1674256" cy="956592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3" name="云形 12"/>
          <p:cNvSpPr/>
          <p:nvPr/>
        </p:nvSpPr>
        <p:spPr>
          <a:xfrm>
            <a:off x="3018115" y="3348419"/>
            <a:ext cx="3107769" cy="1166813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Monday </a:t>
            </a:r>
            <a:r>
              <a:rPr lang="zh-CN" altLang="en-US" sz="3200" dirty="0">
                <a:latin typeface="+mj-ea"/>
                <a:ea typeface="+mj-ea"/>
                <a:cs typeface="Times New Roman" panose="02020603050405020304" pitchFamily="18" charset="0"/>
              </a:rPr>
              <a:t>＝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66675" y="1284447"/>
            <a:ext cx="3103735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1.What day is it today 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3762612" y="665416"/>
            <a:ext cx="161877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talk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2895" y="1837444"/>
            <a:ext cx="2214563" cy="45523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It’s…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66675" y="2384010"/>
            <a:ext cx="5301451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2.What lessons do we have this morning?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66675" y="3462089"/>
            <a:ext cx="4430252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3.What subject do you like?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02895" y="4015087"/>
            <a:ext cx="3367325" cy="4676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… Because it’s …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02895" y="2937007"/>
            <a:ext cx="2140505" cy="433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have …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0793" y="1385650"/>
            <a:ext cx="1970411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4.Can you …?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30793" y="2349522"/>
            <a:ext cx="4609147" cy="4565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Great! Let’s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and … after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school.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30793" y="2775586"/>
            <a:ext cx="3702367" cy="10179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pity! 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 …together.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30794" y="3793570"/>
            <a:ext cx="3019256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 pity !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真遗憾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0793" y="1817847"/>
            <a:ext cx="3803629" cy="59412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I can./ No, I can’t.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3762612" y="665416"/>
            <a:ext cx="161877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talk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2188131" y="2133600"/>
            <a:ext cx="256339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Who’s this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boy?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TextBox 10"/>
          <p:cNvSpPr txBox="1">
            <a:spLocks noChangeArrowheads="1"/>
          </p:cNvSpPr>
          <p:nvPr/>
        </p:nvSpPr>
        <p:spPr bwMode="auto">
          <a:xfrm>
            <a:off x="3290088" y="967979"/>
            <a:ext cx="274495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 After school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9" name="图片 12" descr="未标题-1 拷贝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94182" y="1568054"/>
            <a:ext cx="1727597" cy="2501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188131" y="3051573"/>
            <a:ext cx="25490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2.What can he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012" y="339774"/>
            <a:ext cx="1689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time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27773" y="1003044"/>
            <a:ext cx="6210300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1:Watch the cartoon and find the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answers.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7773" y="1470899"/>
            <a:ext cx="3334567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Q1:What day is it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7772" y="2452211"/>
            <a:ext cx="7146608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Q2:Can Liu Tao play table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tennis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his friends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day?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06198" y="1931520"/>
            <a:ext cx="2116413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Wednesday.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0535" y="1931520"/>
            <a:ext cx="3483769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dnesd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=Wed.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6198" y="2912832"/>
            <a:ext cx="17676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he can’t.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27773" y="3368455"/>
            <a:ext cx="5558766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They can play table tennis on 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5163" y="3307733"/>
            <a:ext cx="127791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6198" y="3823034"/>
            <a:ext cx="1966642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=Sat.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012" y="339774"/>
            <a:ext cx="1689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time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Box 2"/>
          <p:cNvSpPr txBox="1">
            <a:spLocks noChangeArrowheads="1"/>
          </p:cNvSpPr>
          <p:nvPr/>
        </p:nvSpPr>
        <p:spPr bwMode="auto">
          <a:xfrm>
            <a:off x="2740120" y="642938"/>
            <a:ext cx="3663760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2 :Read and Match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8079" y="3544342"/>
            <a:ext cx="13824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Yang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8456" y="2631564"/>
            <a:ext cx="117211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9289" y="1718787"/>
            <a:ext cx="94128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Mike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56222" y="1718787"/>
            <a:ext cx="359104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a swimming lesson.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56222" y="3544342"/>
            <a:ext cx="359104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a swimming lesson.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56222" y="2631564"/>
            <a:ext cx="32608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a football match.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172952" y="1988017"/>
            <a:ext cx="875650" cy="91277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28012" y="339774"/>
            <a:ext cx="1689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time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73942" y="2934728"/>
            <a:ext cx="882280" cy="87122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187011" y="1990261"/>
            <a:ext cx="882090" cy="18156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814037" y="990005"/>
            <a:ext cx="4769644" cy="321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5319951" y="2371844"/>
            <a:ext cx="2893219" cy="589359"/>
          </a:xfrm>
          <a:prstGeom prst="wedgeRoundRectCallout">
            <a:avLst>
              <a:gd name="adj1" fmla="val -59313"/>
              <a:gd name="adj2" fmla="val -1353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day is it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today?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799275" y="3674625"/>
            <a:ext cx="2330766" cy="468334"/>
          </a:xfrm>
          <a:prstGeom prst="wedgeRoundRectCallout">
            <a:avLst>
              <a:gd name="adj1" fmla="val 5732"/>
              <a:gd name="adj2" fmla="val -13442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Wednesday.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550569" y="3496955"/>
            <a:ext cx="2817971" cy="823674"/>
          </a:xfrm>
          <a:prstGeom prst="wedgeRoundRectCallout">
            <a:avLst>
              <a:gd name="adj1" fmla="val -34501"/>
              <a:gd name="adj2" fmla="val -8752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Sorry, I have a football match today.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012" y="339774"/>
            <a:ext cx="1689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time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858929" y="1180475"/>
            <a:ext cx="2893219" cy="823674"/>
          </a:xfrm>
          <a:prstGeom prst="wedgeRoundRectCallout">
            <a:avLst>
              <a:gd name="adj1" fmla="val -26336"/>
              <a:gd name="adj2" fmla="val 8362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Hi, Mike. Let’s go and play table tennis.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PP_MARK_KEY" val="43a1b718-f110-4ead-bb97-8b7ff66ab10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1201</Words>
  <Application>WPS 演示</Application>
  <PresentationFormat>全屏显示(16:9)</PresentationFormat>
  <Paragraphs>129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微软雅黑</vt:lpstr>
      <vt:lpstr>思源黑体 CN Regular</vt:lpstr>
      <vt:lpstr>Arial</vt:lpstr>
      <vt:lpstr>Arial Unicode MS</vt:lpstr>
      <vt:lpstr>Calibri Light</vt:lpstr>
      <vt:lpstr>Calibri</vt:lpstr>
      <vt:lpstr>第一PPT模板网-WWW.1PPT.COM​​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212</cp:revision>
  <dcterms:created xsi:type="dcterms:W3CDTF">2018-09-04T08:11:00Z</dcterms:created>
  <dcterms:modified xsi:type="dcterms:W3CDTF">2023-03-03T07:50:46Z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C7D1F604BC134084BF98EC366716AC3B</vt:lpwstr>
  </property>
  <property fmtid="{D5CDD505-2E9C-101B-9397-08002B2CF9AE}" pid="3" name="KSOProductBuildVer">
    <vt:lpwstr>2052-11.1.0.13703</vt:lpwstr>
  </property>
</Properties>
</file>