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1" r:id="rId5"/>
    <p:sldId id="257" r:id="rId6"/>
    <p:sldId id="258" r:id="rId7"/>
    <p:sldId id="259" r:id="rId8"/>
    <p:sldId id="260" r:id="rId9"/>
    <p:sldId id="264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572000"/>
            <a:ext cx="2286000" cy="2286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0" y="1988840"/>
            <a:ext cx="9144000" cy="1470025"/>
          </a:xfrm>
        </p:spPr>
        <p:txBody>
          <a:bodyPr>
            <a:normAutofit/>
          </a:bodyPr>
          <a:lstStyle/>
          <a:p>
            <a:r>
              <a:rPr lang="en-US" altLang="zh-CN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day  </a:t>
            </a:r>
            <a:endParaRPr lang="zh-CN" altLang="en-US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0" y="0"/>
            <a:ext cx="1835696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频度副词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7024688" y="4738688"/>
            <a:ext cx="2119312" cy="2119312"/>
          </a:xfrm>
        </p:spPr>
      </p:pic>
      <p:sp>
        <p:nvSpPr>
          <p:cNvPr id="5" name="右箭头 4"/>
          <p:cNvSpPr/>
          <p:nvPr/>
        </p:nvSpPr>
        <p:spPr>
          <a:xfrm>
            <a:off x="0" y="0"/>
            <a:ext cx="1691680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556792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 </a:t>
            </a:r>
            <a:r>
              <a:rPr lang="zh-CN" altLang="en-US" sz="2800" dirty="0">
                <a:latin typeface="+mn-ea"/>
                <a:cs typeface="Times New Roman" panose="02020603050405020304" pitchFamily="18" charset="0"/>
              </a:rPr>
              <a:t>均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</a:rPr>
              <a:t>为频度副词，不影响第三人称单数形式的变化。</a:t>
            </a:r>
            <a:endParaRPr lang="en-US" altLang="zh-CN" sz="28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I usually / often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school at seven forty.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She usually / often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school at seven forty.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He usually / often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school at seven forty. 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sually / often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1" cstate="email"/>
          <a:srcRect t="-66"/>
          <a:stretch>
            <a:fillRect/>
          </a:stretch>
        </p:blipFill>
        <p:spPr>
          <a:xfrm>
            <a:off x="6778625" y="4751388"/>
            <a:ext cx="2365375" cy="2106612"/>
          </a:xfrm>
        </p:spPr>
      </p:pic>
      <p:sp>
        <p:nvSpPr>
          <p:cNvPr id="5" name="右箭头 4"/>
          <p:cNvSpPr/>
          <p:nvPr/>
        </p:nvSpPr>
        <p:spPr>
          <a:xfrm>
            <a:off x="0" y="0"/>
            <a:ext cx="1835696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1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337" y="1718387"/>
            <a:ext cx="7578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Jane usually ____ ( get ) up at seven.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 Ming often ____  ( have ) lunch at twelve.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Wang usually ____ ( play ) football at four.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“at” + 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时刻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7399338" y="5126038"/>
            <a:ext cx="1744662" cy="1744662"/>
          </a:xfrm>
        </p:spPr>
      </p:pic>
      <p:sp>
        <p:nvSpPr>
          <p:cNvPr id="9" name="TextBox 8"/>
          <p:cNvSpPr txBox="1"/>
          <p:nvPr/>
        </p:nvSpPr>
        <p:spPr>
          <a:xfrm>
            <a:off x="755576" y="1700808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get up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usually go to school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seven  forty.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lunch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twelve.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play football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four and go home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four forty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0" y="0"/>
            <a:ext cx="1979712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62564" y="4581128"/>
            <a:ext cx="2276872" cy="2276872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“?” + 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时刻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get to bed ____  nine every day.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usually have dinner ____ six fifteen.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do my homework ____  five thirty.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0"/>
            <a:ext cx="1835696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“In”  + </a:t>
            </a:r>
            <a:r>
              <a:rPr lang="zh-CN" altLang="en-US" dirty="0" smtClean="0"/>
              <a:t>时间段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35977" y="4883699"/>
            <a:ext cx="2613951" cy="1960463"/>
          </a:xfrm>
        </p:spPr>
      </p:pic>
      <p:sp>
        <p:nvSpPr>
          <p:cNvPr id="5" name="右箭头 4"/>
          <p:cNvSpPr/>
          <p:nvPr/>
        </p:nvSpPr>
        <p:spPr>
          <a:xfrm>
            <a:off x="0" y="0"/>
            <a:ext cx="1835696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584375"/>
            <a:ext cx="648453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four lessons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morning 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two lessons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afternoon.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 usually watch TV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evening.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altLang="zh-CN" dirty="0">
              <a:solidFill>
                <a:prstClr val="black"/>
              </a:solidFill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at  </a:t>
            </a:r>
            <a:r>
              <a:rPr lang="en-US" altLang="zh-CN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endParaRPr lang="en-US" altLang="zh-CN" dirty="0" smtClean="0"/>
          </a:p>
          <a:p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? ” + 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888163" y="4562475"/>
            <a:ext cx="2255837" cy="2300288"/>
          </a:xfrm>
        </p:spPr>
      </p:pic>
      <p:sp>
        <p:nvSpPr>
          <p:cNvPr id="5" name="右箭头 4"/>
          <p:cNvSpPr/>
          <p:nvPr/>
        </p:nvSpPr>
        <p:spPr>
          <a:xfrm>
            <a:off x="0" y="0"/>
            <a:ext cx="1979712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3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988840"/>
            <a:ext cx="75608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playing football  ___  the  morning.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 Art lessons  ___  the afternoon.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do my homework  ___  the 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evening.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Homework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7010400" y="4724400"/>
            <a:ext cx="2133600" cy="2133600"/>
          </a:xfrm>
        </p:spPr>
      </p:pic>
      <p:sp>
        <p:nvSpPr>
          <p:cNvPr id="5" name="右箭头 4"/>
          <p:cNvSpPr/>
          <p:nvPr/>
        </p:nvSpPr>
        <p:spPr>
          <a:xfrm>
            <a:off x="0" y="0"/>
            <a:ext cx="2339752" cy="108012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 you !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132856"/>
            <a:ext cx="763284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Please write more than five sentences to introduce your day. 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238665f-01f6-40f3-a90c-e818b8ea151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WPS 演示</Application>
  <PresentationFormat>全屏显示(4:3)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微软雅黑</vt:lpstr>
      <vt:lpstr>Arial</vt:lpstr>
      <vt:lpstr>Arial Unicode MS</vt:lpstr>
      <vt:lpstr>Calibri</vt:lpstr>
      <vt:lpstr>第一PPT模板网-WWW.1PPT.COM</vt:lpstr>
      <vt:lpstr>My day  </vt:lpstr>
      <vt:lpstr>频度副词</vt:lpstr>
      <vt:lpstr>usually / often</vt:lpstr>
      <vt:lpstr>“at” + 时刻</vt:lpstr>
      <vt:lpstr>“?” + 时刻</vt:lpstr>
      <vt:lpstr>“In”  + 时间段 </vt:lpstr>
      <vt:lpstr>“ ? ” + 时间段 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19</cp:revision>
  <dcterms:created xsi:type="dcterms:W3CDTF">2018-03-20T05:44:00Z</dcterms:created>
  <dcterms:modified xsi:type="dcterms:W3CDTF">2023-03-03T07:52:20Z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BF5ED9F8B8C942648CE347505E2BE358</vt:lpwstr>
  </property>
  <property fmtid="{D5CDD505-2E9C-101B-9397-08002B2CF9AE}" pid="3" name="KSOProductBuildVer">
    <vt:lpwstr>2052-11.1.0.13703</vt:lpwstr>
  </property>
</Properties>
</file>