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7" r:id="rId3"/>
    <p:sldId id="288" r:id="rId5"/>
    <p:sldId id="291" r:id="rId6"/>
    <p:sldId id="285" r:id="rId7"/>
    <p:sldId id="293" r:id="rId8"/>
    <p:sldId id="292" r:id="rId9"/>
    <p:sldId id="458" r:id="rId10"/>
    <p:sldId id="320" r:id="rId11"/>
    <p:sldId id="342" r:id="rId12"/>
    <p:sldId id="364" r:id="rId13"/>
    <p:sldId id="343" r:id="rId14"/>
    <p:sldId id="298" r:id="rId15"/>
    <p:sldId id="263" r:id="rId16"/>
    <p:sldId id="284" r:id="rId17"/>
    <p:sldId id="405" r:id="rId18"/>
    <p:sldId id="404" r:id="rId19"/>
    <p:sldId id="281" r:id="rId20"/>
    <p:sldId id="390" r:id="rId21"/>
    <p:sldId id="282" r:id="rId22"/>
    <p:sldId id="268" r:id="rId23"/>
    <p:sldId id="351" r:id="rId24"/>
    <p:sldId id="425" r:id="rId25"/>
    <p:sldId id="422" r:id="rId26"/>
    <p:sldId id="490" r:id="rId27"/>
    <p:sldId id="430" r:id="rId28"/>
    <p:sldId id="426" r:id="rId29"/>
    <p:sldId id="492" r:id="rId30"/>
    <p:sldId id="427" r:id="rId31"/>
    <p:sldId id="450" r:id="rId32"/>
    <p:sldId id="493" r:id="rId33"/>
    <p:sldId id="439" r:id="rId34"/>
    <p:sldId id="440" r:id="rId35"/>
    <p:sldId id="388" r:id="rId36"/>
    <p:sldId id="387" r:id="rId37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708" autoAdjust="0"/>
  </p:normalViewPr>
  <p:slideViewPr>
    <p:cSldViewPr>
      <p:cViewPr>
        <p:scale>
          <a:sx n="90" d="100"/>
          <a:sy n="90" d="100"/>
        </p:scale>
        <p:origin x="-224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8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5299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DCED0289-ABC5-4CCF-B16F-0C20E6325C16}" type="datetime1">
              <a:rPr lang="zh-CN" altLang="en-US"/>
            </a:fld>
            <a:endParaRPr lang="zh-CN" altLang="en-US"/>
          </a:p>
        </p:txBody>
      </p:sp>
      <p:sp>
        <p:nvSpPr>
          <p:cNvPr id="55300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55301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7FFECA7-306C-47E8-BCFE-D84645C9717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/>
          <a:lstStyle>
            <a:lvl1pPr algn="l" eaLnBrk="1" hangingPunct="1">
              <a:buSzTx/>
              <a:buFont typeface="Arial" panose="020B0604020202020204" pitchFamily="34" charset="0"/>
              <a:buNone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4275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endParaRPr lang="en-US" altLang="en-US"/>
          </a:p>
        </p:txBody>
      </p:sp>
      <p:sp>
        <p:nvSpPr>
          <p:cNvPr id="54276" name="幻灯片图像占位符 3"/>
          <p:cNvSpPr>
            <a:spLocks noGrp="1" noRot="1" noChangeAspect="1" noChangeArrowheads="1"/>
          </p:cNvSpPr>
          <p:nvPr>
            <p:ph type="sldImg" idx="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b"/>
          <a:lstStyle>
            <a:lvl1pPr algn="l" eaLnBrk="1" hangingPunct="1">
              <a:buSzTx/>
              <a:buFont typeface="Arial" panose="020B0604020202020204" pitchFamily="34" charset="0"/>
              <a:buNone/>
              <a:defRPr sz="1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4279" name="灯片编号占位符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fld id="{78586ADA-9BFD-4021-8923-F50FD848E44F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55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54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65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75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8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86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96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963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706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066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716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8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727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0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737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373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7373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747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475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29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4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294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39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397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397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499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499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602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70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4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704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80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80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80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890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909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8909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01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01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01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11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11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11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21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1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21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31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31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31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42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42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42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52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52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962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62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  <p:sp>
        <p:nvSpPr>
          <p:cNvPr id="962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  <a:buFontTx/>
              <a:buNone/>
            </a:pPr>
            <a:r>
              <a:rPr lang="en-US" altLang="en-US" smtClean="0">
                <a:ln>
                  <a:noFill/>
                </a:ln>
              </a:rPr>
              <a:t> </a:t>
            </a:r>
            <a:endParaRPr lang="en-US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93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39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04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14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4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24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246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34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645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51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黑体" panose="02010609060101010101" pitchFamily="49" charset="-122"/>
              </a:rPr>
              <a:t>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11113"/>
            <a:ext cx="9155113" cy="636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6800" y="4935600"/>
            <a:ext cx="7574400" cy="846000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66800" y="5828400"/>
            <a:ext cx="7574400" cy="410400"/>
          </a:xfrm>
        </p:spPr>
        <p:txBody>
          <a:bodyPr lIns="10800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9C7B67-2797-4164-B782-473956248F58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185B2C2-7EE4-49DA-A9A9-7C027FDBC5AF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944E9C-FC6A-4955-B6B9-39662366D6FA}" type="slidenum">
              <a:rPr lang="en-US" altLang="en-US"/>
            </a:fld>
            <a:endParaRPr lang="en-US" altLang="en-US"/>
          </a:p>
        </p:txBody>
      </p:sp>
      <p:sp>
        <p:nvSpPr>
          <p:cNvPr id="19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CF61A56E-3BED-448C-9FED-7A82FB3CFED7}" type="datetime1">
              <a:rPr lang="en-US" altLang="en-US"/>
            </a:fld>
            <a:endParaRPr lang="en-US" altLang="en-US"/>
          </a:p>
        </p:txBody>
      </p:sp>
      <p:sp>
        <p:nvSpPr>
          <p:cNvPr id="20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6"/>
          <p:cNvCxnSpPr>
            <a:cxnSpLocks noChangeShapeType="1"/>
          </p:cNvCxnSpPr>
          <p:nvPr/>
        </p:nvCxnSpPr>
        <p:spPr bwMode="auto">
          <a:xfrm>
            <a:off x="3538538" y="2047875"/>
            <a:ext cx="2185987" cy="1963738"/>
          </a:xfrm>
          <a:prstGeom prst="line">
            <a:avLst/>
          </a:prstGeom>
          <a:noFill/>
          <a:ln w="6350" algn="ctr">
            <a:solidFill>
              <a:srgbClr val="B9CAD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7"/>
          <p:cNvCxnSpPr>
            <a:cxnSpLocks noChangeShapeType="1"/>
          </p:cNvCxnSpPr>
          <p:nvPr/>
        </p:nvCxnSpPr>
        <p:spPr bwMode="auto">
          <a:xfrm>
            <a:off x="2889250" y="1835150"/>
            <a:ext cx="2743200" cy="2462213"/>
          </a:xfrm>
          <a:prstGeom prst="line">
            <a:avLst/>
          </a:prstGeom>
          <a:noFill/>
          <a:ln w="6350" algn="ctr">
            <a:solidFill>
              <a:srgbClr val="D3C7D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10"/>
          <p:cNvCxnSpPr>
            <a:cxnSpLocks noChangeShapeType="1"/>
          </p:cNvCxnSpPr>
          <p:nvPr/>
        </p:nvCxnSpPr>
        <p:spPr bwMode="auto">
          <a:xfrm>
            <a:off x="3127375" y="2419350"/>
            <a:ext cx="2741613" cy="2463800"/>
          </a:xfrm>
          <a:prstGeom prst="line">
            <a:avLst/>
          </a:prstGeom>
          <a:noFill/>
          <a:ln w="6350" algn="ctr">
            <a:solidFill>
              <a:srgbClr val="DCE1F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8400" y="3308400"/>
            <a:ext cx="4197600" cy="475200"/>
          </a:xfrm>
        </p:spPr>
        <p:txBody>
          <a:bodyPr>
            <a:normAutofit/>
          </a:bodyPr>
          <a:lstStyle>
            <a:lvl1pPr algn="r">
              <a:defRPr sz="2000" b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98400" y="3960000"/>
            <a:ext cx="4197600" cy="475200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669F0D-DEF2-4ECC-AD7D-3C1EA51EBFAF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34B33E17-CE9E-4F9F-8EF1-7D6FC08F7159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71600" y="216000"/>
            <a:ext cx="8273145" cy="69959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66400" y="1569600"/>
            <a:ext cx="6764400" cy="1692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noProof="1"/>
              <a:t>单击此处编辑母版文本样式</a:t>
            </a:r>
            <a:endParaRPr lang="zh-CN" altLang="zh-CN" noProof="1"/>
          </a:p>
          <a:p>
            <a:pPr lvl="1"/>
            <a:r>
              <a:rPr lang="zh-CN" altLang="zh-CN" noProof="1"/>
              <a:t>第二级</a:t>
            </a:r>
            <a:endParaRPr lang="zh-CN" altLang="zh-CN" noProof="1"/>
          </a:p>
          <a:p>
            <a:pPr lvl="2"/>
            <a:r>
              <a:rPr lang="zh-CN" altLang="zh-CN" noProof="1"/>
              <a:t>第三级</a:t>
            </a:r>
            <a:endParaRPr lang="zh-CN" altLang="zh-CN" noProof="1"/>
          </a:p>
          <a:p>
            <a:pPr lvl="3"/>
            <a:r>
              <a:rPr lang="zh-CN" altLang="zh-CN" noProof="1"/>
              <a:t>第四级</a:t>
            </a:r>
            <a:endParaRPr lang="zh-CN" altLang="zh-CN" noProof="1"/>
          </a:p>
          <a:p>
            <a:pPr lvl="4"/>
            <a:r>
              <a:rPr lang="zh-CN" altLang="zh-CN" noProof="1"/>
              <a:t>第五级</a:t>
            </a:r>
            <a:endParaRPr lang="zh-CN" altLang="zh-CN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66400" y="3495600"/>
            <a:ext cx="6764400" cy="20772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noProof="1"/>
              <a:t>单击此处编辑母版文本样式</a:t>
            </a:r>
            <a:endParaRPr lang="zh-CN" altLang="zh-CN" noProof="1"/>
          </a:p>
          <a:p>
            <a:pPr lvl="1"/>
            <a:r>
              <a:rPr lang="zh-CN" altLang="zh-CN" noProof="1"/>
              <a:t>第二级</a:t>
            </a:r>
            <a:endParaRPr lang="zh-CN" altLang="zh-CN" noProof="1"/>
          </a:p>
          <a:p>
            <a:pPr lvl="2"/>
            <a:r>
              <a:rPr lang="zh-CN" altLang="zh-CN" noProof="1"/>
              <a:t>第三级</a:t>
            </a:r>
            <a:endParaRPr lang="zh-CN" altLang="zh-CN" noProof="1"/>
          </a:p>
          <a:p>
            <a:pPr lvl="3"/>
            <a:r>
              <a:rPr lang="zh-CN" altLang="zh-CN" noProof="1"/>
              <a:t>第四级</a:t>
            </a:r>
            <a:endParaRPr lang="zh-CN" altLang="zh-CN" noProof="1"/>
          </a:p>
          <a:p>
            <a:pPr lvl="4"/>
            <a:r>
              <a:rPr lang="zh-CN" altLang="zh-CN" noProof="1"/>
              <a:t>第五级</a:t>
            </a:r>
            <a:endParaRPr lang="zh-CN" altLang="zh-CN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CCD4E5-C309-441C-A7EA-45D4E02EB71B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09DD8A0E-72A6-44E1-850F-15CE7F35CB06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zh-CN" noProof="1"/>
              <a:t>单击此处编辑母版文本样式</a:t>
            </a:r>
            <a:endParaRPr lang="zh-CN" altLang="zh-CN" noProof="1"/>
          </a:p>
          <a:p>
            <a:pPr lvl="1"/>
            <a:r>
              <a:rPr lang="zh-CN" altLang="zh-CN" noProof="1"/>
              <a:t>第二级</a:t>
            </a:r>
            <a:endParaRPr lang="zh-CN" altLang="zh-CN" noProof="1"/>
          </a:p>
          <a:p>
            <a:pPr lvl="2"/>
            <a:r>
              <a:rPr lang="zh-CN" altLang="zh-CN" noProof="1"/>
              <a:t>第三级</a:t>
            </a:r>
            <a:endParaRPr lang="zh-CN" altLang="zh-CN" noProof="1"/>
          </a:p>
          <a:p>
            <a:pPr lvl="3"/>
            <a:r>
              <a:rPr lang="zh-CN" altLang="zh-CN" noProof="1"/>
              <a:t>第四级</a:t>
            </a:r>
            <a:endParaRPr lang="zh-CN" altLang="zh-CN" noProof="1"/>
          </a:p>
          <a:p>
            <a:pPr lvl="4"/>
            <a:r>
              <a:rPr lang="zh-CN" altLang="zh-CN" noProof="1"/>
              <a:t>第五级</a:t>
            </a:r>
            <a:endParaRPr lang="zh-CN" altLang="zh-CN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zh-CN" noProof="1"/>
              <a:t>单击此处编辑母版文本样式</a:t>
            </a:r>
            <a:endParaRPr lang="zh-CN" altLang="zh-CN" noProof="1"/>
          </a:p>
          <a:p>
            <a:pPr lvl="1"/>
            <a:r>
              <a:rPr lang="zh-CN" altLang="zh-CN" noProof="1"/>
              <a:t>第二级</a:t>
            </a:r>
            <a:endParaRPr lang="zh-CN" altLang="zh-CN" noProof="1"/>
          </a:p>
          <a:p>
            <a:pPr lvl="2"/>
            <a:r>
              <a:rPr lang="zh-CN" altLang="zh-CN" noProof="1"/>
              <a:t>第三级</a:t>
            </a:r>
            <a:endParaRPr lang="zh-CN" altLang="zh-CN" noProof="1"/>
          </a:p>
          <a:p>
            <a:pPr lvl="3"/>
            <a:r>
              <a:rPr lang="zh-CN" altLang="zh-CN" noProof="1"/>
              <a:t>第四级</a:t>
            </a:r>
            <a:endParaRPr lang="zh-CN" altLang="zh-CN" noProof="1"/>
          </a:p>
          <a:p>
            <a:pPr lvl="4"/>
            <a:r>
              <a:rPr lang="zh-CN" altLang="zh-CN" noProof="1"/>
              <a:t>第五级</a:t>
            </a:r>
            <a:endParaRPr lang="zh-CN" altLang="zh-CN" noProof="1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B57FCB-650A-4D96-B782-5C6B50130A24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8D01332-0E15-457B-9DE3-DBA7243813A2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8"/>
          <p:cNvSpPr/>
          <p:nvPr/>
        </p:nvSpPr>
        <p:spPr bwMode="auto">
          <a:xfrm rot="7080000">
            <a:off x="5027613" y="2576513"/>
            <a:ext cx="1482725" cy="14827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rgbClr val="507AAE"/>
          </a:solidFill>
          <a:ln w="3175" cap="flat" cmpd="sng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>
            <a:normAutofit/>
          </a:bodyPr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3D3F41"/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743200" y="2815200"/>
            <a:ext cx="3322800" cy="1015200"/>
          </a:xfrm>
        </p:spPr>
        <p:txBody>
          <a:bodyPr anchor="t">
            <a:noAutofit/>
          </a:bodyPr>
          <a:lstStyle>
            <a:lvl1pPr>
              <a:defRPr sz="6000" b="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CA1814-FDC9-4846-B992-5452F02EF21A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308D4CF3-2EE2-4622-ABE7-6506B49C7FDC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E0A9A7-2944-475B-88BE-1EEA0F438FED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8E9B6823-C5AC-4A2F-AC2E-2CDB2C1F0CF4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35025" y="1190625"/>
            <a:ext cx="47625" cy="5397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90575" y="2540000"/>
            <a:ext cx="3438525" cy="33337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46800" rIns="180000" bIns="46800" anchor="ctr"/>
          <a:lstStyle/>
          <a:p>
            <a:pPr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0800" y="982800"/>
            <a:ext cx="6541200" cy="802800"/>
          </a:xfrm>
        </p:spPr>
        <p:txBody>
          <a:bodyPr anchor="ctr">
            <a:normAutofit/>
          </a:bodyPr>
          <a:lstStyle>
            <a:lvl1pPr>
              <a:defRPr sz="3600" b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30000" y="2541600"/>
            <a:ext cx="4914000" cy="3333600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24000" y="3290400"/>
            <a:ext cx="2761200" cy="183600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998A8D1-ACA6-4B39-AF80-444BB2CDB697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4A435866-83AE-47BF-81F9-32D1316C482D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alt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zh-CN" noProof="1"/>
              <a:t>单击此处编辑母版文本样式</a:t>
            </a:r>
            <a:endParaRPr lang="zh-CN" altLang="zh-CN" noProof="1"/>
          </a:p>
          <a:p>
            <a:pPr lvl="1"/>
            <a:r>
              <a:rPr lang="zh-CN" altLang="zh-CN" noProof="1"/>
              <a:t>第二级</a:t>
            </a:r>
            <a:endParaRPr lang="zh-CN" altLang="zh-CN" noProof="1"/>
          </a:p>
          <a:p>
            <a:pPr lvl="2"/>
            <a:r>
              <a:rPr lang="zh-CN" altLang="zh-CN" noProof="1"/>
              <a:t>第三级</a:t>
            </a:r>
            <a:endParaRPr lang="zh-CN" altLang="zh-CN" noProof="1"/>
          </a:p>
          <a:p>
            <a:pPr lvl="3"/>
            <a:r>
              <a:rPr lang="zh-CN" altLang="zh-CN" noProof="1"/>
              <a:t>第四级</a:t>
            </a:r>
            <a:endParaRPr lang="zh-CN" altLang="zh-CN" noProof="1"/>
          </a:p>
          <a:p>
            <a:pPr lvl="4"/>
            <a:r>
              <a:rPr lang="zh-CN" altLang="zh-CN" noProof="1"/>
              <a:t>第五级</a:t>
            </a:r>
            <a:endParaRPr lang="zh-CN" altLang="zh-CN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5BFFA42-05FF-4412-9018-7720168CB878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0ACDCD49-97C6-47C0-A4A6-8FF178A4C505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34EB5B4-9E17-4DC5-A8BB-379D2B0C6A5C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3B6E16BA-CAE1-4364-B52D-160395FE3135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矩形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67000"/>
                </a:schemeClr>
              </a:gs>
              <a:gs pos="100000">
                <a:srgbClr val="FFFFFF">
                  <a:alpha val="73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8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144463"/>
            <a:ext cx="82740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9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193800"/>
            <a:ext cx="827405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103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919293"/>
                </a:solidFill>
              </a:defRPr>
            </a:lvl1pPr>
          </a:lstStyle>
          <a:p>
            <a:fld id="{7B85D0A5-9F0A-4D2A-985A-84BFC6EDAE71}" type="datetime1">
              <a:rPr lang="en-US" altLang="en-US"/>
            </a:fld>
            <a:endParaRPr lang="en-US" altLang="en-US"/>
          </a:p>
        </p:txBody>
      </p:sp>
      <p:sp>
        <p:nvSpPr>
          <p:cNvPr id="103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919293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919293"/>
                </a:solidFill>
              </a:defRPr>
            </a:lvl1pPr>
          </a:lstStyle>
          <a:p>
            <a:fld id="{45629886-5585-48C9-968C-5F67EF35A2F7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 kern="1200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3200" b="1">
          <a:solidFill>
            <a:srgbClr val="6E518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6E5181"/>
        </a:buClr>
        <a:buSzPct val="70000"/>
        <a:buFont typeface="Wingdings" panose="05000000000000000000" pitchFamily="2" charset="2"/>
        <a:buChar char="m"/>
        <a:defRPr sz="2400" kern="1200">
          <a:solidFill>
            <a:srgbClr val="3D3F41"/>
          </a:solidFill>
          <a:latin typeface="+mn-ea"/>
          <a:ea typeface="+mn-ea"/>
          <a:cs typeface="+mn-cs"/>
        </a:defRPr>
      </a:lvl1pPr>
      <a:lvl2pPr marL="803275" indent="-342900" algn="just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3D3F41"/>
        </a:buClr>
        <a:buSzPct val="100000"/>
        <a:buFont typeface="Arial" panose="020B0604020202020204" pitchFamily="34" charset="0"/>
        <a:buChar char="•"/>
        <a:defRPr sz="2000" kern="1200">
          <a:solidFill>
            <a:srgbClr val="3D3F41"/>
          </a:solidFill>
          <a:latin typeface="+mn-ea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3D3F41"/>
          </a:solidFill>
          <a:latin typeface="+mn-ea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3D3F41"/>
          </a:solidFill>
          <a:latin typeface="+mn-ea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3D3F4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jpeg"/><Relationship Id="rId8" Type="http://schemas.openxmlformats.org/officeDocument/2006/relationships/image" Target="../media/image45.jpeg"/><Relationship Id="rId7" Type="http://schemas.openxmlformats.org/officeDocument/2006/relationships/image" Target="../media/image49.jpeg"/><Relationship Id="rId6" Type="http://schemas.openxmlformats.org/officeDocument/2006/relationships/image" Target="../media/image26.jpeg"/><Relationship Id="rId5" Type="http://schemas.openxmlformats.org/officeDocument/2006/relationships/image" Target="../media/image9.pn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0.xml"/><Relationship Id="rId13" Type="http://schemas.openxmlformats.org/officeDocument/2006/relationships/image" Target="../media/image51.jpeg"/><Relationship Id="rId12" Type="http://schemas.openxmlformats.org/officeDocument/2006/relationships/image" Target="../media/image48.jpeg"/><Relationship Id="rId11" Type="http://schemas.openxmlformats.org/officeDocument/2006/relationships/image" Target="../media/image47.jpeg"/><Relationship Id="rId10" Type="http://schemas.openxmlformats.org/officeDocument/2006/relationships/image" Target="../media/image44.jpeg"/><Relationship Id="rId1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3.png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image" Target="../media/image59.png"/><Relationship Id="rId7" Type="http://schemas.openxmlformats.org/officeDocument/2006/relationships/image" Target="../media/image58.pn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image" Target="../media/image14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10.xml"/><Relationship Id="rId10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2.xml"/><Relationship Id="rId2" Type="http://schemas.openxmlformats.org/officeDocument/2006/relationships/image" Target="../media/image54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audio" Target="../media/audio1.wav"/><Relationship Id="rId7" Type="http://schemas.openxmlformats.org/officeDocument/2006/relationships/image" Target="../media/image66.jpeg"/><Relationship Id="rId6" Type="http://schemas.openxmlformats.org/officeDocument/2006/relationships/image" Target="../media/image32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.xml"/><Relationship Id="rId4" Type="http://schemas.openxmlformats.org/officeDocument/2006/relationships/image" Target="../media/image69.jpeg"/><Relationship Id="rId3" Type="http://schemas.openxmlformats.org/officeDocument/2006/relationships/image" Target="../media/image68.jpeg"/><Relationship Id="rId2" Type="http://schemas.openxmlformats.org/officeDocument/2006/relationships/hyperlink" Target="swf/U6Story.swf" TargetMode="External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4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hyperlink" Target="swf/U6Story.swf" TargetMode="External"/><Relationship Id="rId3" Type="http://schemas.openxmlformats.org/officeDocument/2006/relationships/hyperlink" Target="unit6/jpg/Whatsthe.jpg" TargetMode="External"/><Relationship Id="rId2" Type="http://schemas.openxmlformats.org/officeDocument/2006/relationships/hyperlink" Target="unit6/swf/U6Story.swf" TargetMode="External"/><Relationship Id="rId1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" Target="slide22.xml"/><Relationship Id="rId8" Type="http://schemas.openxmlformats.org/officeDocument/2006/relationships/image" Target="../media/image74.png"/><Relationship Id="rId7" Type="http://schemas.openxmlformats.org/officeDocument/2006/relationships/slide" Target="slide21.xml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openxmlformats.org/officeDocument/2006/relationships/image" Target="../media/image72.jpeg"/><Relationship Id="rId3" Type="http://schemas.openxmlformats.org/officeDocument/2006/relationships/image" Target="../media/image68.jpeg"/><Relationship Id="rId2" Type="http://schemas.openxmlformats.org/officeDocument/2006/relationships/hyperlink" Target="unit6/swf/U6Story.swf" TargetMode="Externa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6.xml"/><Relationship Id="rId13" Type="http://schemas.openxmlformats.org/officeDocument/2006/relationships/audio" Target="../media/audio1.wav"/><Relationship Id="rId12" Type="http://schemas.openxmlformats.org/officeDocument/2006/relationships/audio" Target="../media/audio2.wav"/><Relationship Id="rId11" Type="http://schemas.openxmlformats.org/officeDocument/2006/relationships/tags" Target="../tags/tag5.xml"/><Relationship Id="rId10" Type="http://schemas.openxmlformats.org/officeDocument/2006/relationships/image" Target="../media/image75.png"/><Relationship Id="rId1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2.wav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" Target="slide23.xml"/><Relationship Id="rId8" Type="http://schemas.openxmlformats.org/officeDocument/2006/relationships/image" Target="../media/image84.png"/><Relationship Id="rId7" Type="http://schemas.openxmlformats.org/officeDocument/2006/relationships/image" Target="../media/image83.png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6.xml"/><Relationship Id="rId12" Type="http://schemas.openxmlformats.org/officeDocument/2006/relationships/image" Target="../media/image86.png"/><Relationship Id="rId11" Type="http://schemas.openxmlformats.org/officeDocument/2006/relationships/slide" Target="slide24.xml"/><Relationship Id="rId10" Type="http://schemas.openxmlformats.org/officeDocument/2006/relationships/image" Target="../media/image85.png"/><Relationship Id="rId1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92.png"/><Relationship Id="rId7" Type="http://schemas.openxmlformats.org/officeDocument/2006/relationships/image" Target="../media/image91.png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5.png"/><Relationship Id="rId8" Type="http://schemas.openxmlformats.org/officeDocument/2006/relationships/image" Target="../media/image78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6" Type="http://schemas.openxmlformats.org/officeDocument/2006/relationships/notesSlide" Target="../notesSlides/notesSlide21.x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100.jpeg"/><Relationship Id="rId13" Type="http://schemas.openxmlformats.org/officeDocument/2006/relationships/image" Target="../media/image99.jpeg"/><Relationship Id="rId12" Type="http://schemas.openxmlformats.org/officeDocument/2006/relationships/image" Target="../media/image98.jpeg"/><Relationship Id="rId11" Type="http://schemas.openxmlformats.org/officeDocument/2006/relationships/image" Target="../media/image9.png"/><Relationship Id="rId10" Type="http://schemas.openxmlformats.org/officeDocument/2006/relationships/image" Target="../media/image86.png"/><Relationship Id="rId1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1.png"/><Relationship Id="rId1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8.jpeg"/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2.jpeg"/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image" Target="../media/image109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23.png"/><Relationship Id="rId7" Type="http://schemas.openxmlformats.org/officeDocument/2006/relationships/image" Target="../media/image122.png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0" Type="http://schemas.openxmlformats.org/officeDocument/2006/relationships/notesSlide" Target="../notesSlides/notesSlide28.xml"/><Relationship Id="rId1" Type="http://schemas.openxmlformats.org/officeDocument/2006/relationships/image" Target="../media/image116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5.png"/><Relationship Id="rId1" Type="http://schemas.openxmlformats.org/officeDocument/2006/relationships/image" Target="../media/image12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12.png"/><Relationship Id="rId6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7.png"/><Relationship Id="rId1" Type="http://schemas.openxmlformats.org/officeDocument/2006/relationships/image" Target="../media/image12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1" Type="http://schemas.openxmlformats.org/officeDocument/2006/relationships/image" Target="../media/image1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audio" Target="../media/audio1.wav"/><Relationship Id="rId7" Type="http://schemas.openxmlformats.org/officeDocument/2006/relationships/image" Target="../media/image18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0.xml"/><Relationship Id="rId7" Type="http://schemas.openxmlformats.org/officeDocument/2006/relationships/audio" Target="../media/audio1.wav"/><Relationship Id="rId6" Type="http://schemas.openxmlformats.org/officeDocument/2006/relationships/image" Target="../media/image20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23.GIF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9.png"/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0.xml"/><Relationship Id="rId14" Type="http://schemas.openxmlformats.org/officeDocument/2006/relationships/image" Target="../media/image34.png"/><Relationship Id="rId13" Type="http://schemas.openxmlformats.org/officeDocument/2006/relationships/image" Target="../media/image33.jpeg"/><Relationship Id="rId12" Type="http://schemas.openxmlformats.org/officeDocument/2006/relationships/image" Target="../media/image32.jpeg"/><Relationship Id="rId11" Type="http://schemas.openxmlformats.org/officeDocument/2006/relationships/image" Target="../media/image31.jpeg"/><Relationship Id="rId10" Type="http://schemas.openxmlformats.org/officeDocument/2006/relationships/image" Target="../media/image30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jpeg"/><Relationship Id="rId8" Type="http://schemas.openxmlformats.org/officeDocument/2006/relationships/image" Target="../media/image36.jpeg"/><Relationship Id="rId7" Type="http://schemas.openxmlformats.org/officeDocument/2006/relationships/image" Target="../media/image35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0.xml"/><Relationship Id="rId11" Type="http://schemas.openxmlformats.org/officeDocument/2006/relationships/image" Target="../media/image33.jpeg"/><Relationship Id="rId10" Type="http://schemas.openxmlformats.org/officeDocument/2006/relationships/image" Target="../media/image38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jpeg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9.png"/><Relationship Id="rId2" Type="http://schemas.openxmlformats.org/officeDocument/2006/relationships/image" Target="../media/image40.jpe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10.xml"/><Relationship Id="rId11" Type="http://schemas.openxmlformats.org/officeDocument/2006/relationships/image" Target="../media/image48.jpeg"/><Relationship Id="rId10" Type="http://schemas.openxmlformats.org/officeDocument/2006/relationships/image" Target="../media/image47.jpeg"/><Relationship Id="rId1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627563"/>
            <a:ext cx="3865563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4581525"/>
            <a:ext cx="360362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5"/>
          <p:cNvSpPr>
            <a:spLocks noChangeArrowheads="1"/>
          </p:cNvSpPr>
          <p:nvPr/>
        </p:nvSpPr>
        <p:spPr bwMode="auto">
          <a:xfrm>
            <a:off x="684212" y="980728"/>
            <a:ext cx="7488237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b="1" dirty="0" smtClean="0">
                <a:solidFill>
                  <a:srgbClr val="3D3F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5400" b="1" dirty="0">
                <a:solidFill>
                  <a:srgbClr val="3D3F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5400" b="1" dirty="0">
              <a:solidFill>
                <a:srgbClr val="3D3F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dirty="0">
                <a:solidFill>
                  <a:srgbClr val="3D3F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Whose dress is this?</a:t>
            </a:r>
            <a:endParaRPr lang="en-US" altLang="zh-CN" sz="5400" b="1" dirty="0">
              <a:solidFill>
                <a:srgbClr val="3D3F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5"/>
          <p:cNvGrpSpPr/>
          <p:nvPr/>
        </p:nvGrpSpPr>
        <p:grpSpPr bwMode="auto">
          <a:xfrm>
            <a:off x="-252413" y="2206625"/>
            <a:ext cx="6026151" cy="4721225"/>
            <a:chOff x="-399" y="3245"/>
            <a:chExt cx="9490" cy="7435"/>
          </a:xfrm>
        </p:grpSpPr>
        <p:pic>
          <p:nvPicPr>
            <p:cNvPr id="22531" name="图片 1" descr="诱饵-48489540"/>
            <p:cNvPicPr>
              <a:picLocks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1727"/>
            <a:stretch>
              <a:fillRect/>
            </a:stretch>
          </p:blipFill>
          <p:spPr bwMode="auto">
            <a:xfrm>
              <a:off x="-399" y="3245"/>
              <a:ext cx="9490" cy="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Picture 18" descr="T-shirt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880000">
              <a:off x="1152" y="7822"/>
              <a:ext cx="2792" cy="2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3" name="Picture 17" descr="skirt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2" y="6080"/>
              <a:ext cx="2555" cy="1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图片 8" descr="dress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2" y="6871"/>
              <a:ext cx="3177" cy="2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5" name="圆角矩形 7"/>
          <p:cNvSpPr/>
          <p:nvPr/>
        </p:nvSpPr>
        <p:spPr>
          <a:xfrm>
            <a:off x="466725" y="981075"/>
            <a:ext cx="8378825" cy="5743575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22536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22537" name="图片 10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7" name="文本框 2"/>
          <p:cNvSpPr txBox="1"/>
          <p:nvPr/>
        </p:nvSpPr>
        <p:spPr>
          <a:xfrm>
            <a:off x="466725" y="260350"/>
            <a:ext cx="2709863" cy="6032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Look and find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2540" name="Picture 11" descr="suyan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01700" y="4581525"/>
            <a:ext cx="29892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0" descr="suhai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221163"/>
            <a:ext cx="3857625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2" name="组合 4"/>
          <p:cNvGrpSpPr/>
          <p:nvPr/>
        </p:nvGrpSpPr>
        <p:grpSpPr bwMode="auto">
          <a:xfrm>
            <a:off x="4211638" y="2276475"/>
            <a:ext cx="4708525" cy="4668838"/>
            <a:chOff x="6291" y="2565"/>
            <a:chExt cx="7415" cy="7352"/>
          </a:xfrm>
        </p:grpSpPr>
        <p:pic>
          <p:nvPicPr>
            <p:cNvPr id="22543" name="Picture 15" descr="trousers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33" y="6648"/>
              <a:ext cx="3542" cy="2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44" name="组合 3"/>
            <p:cNvGrpSpPr/>
            <p:nvPr/>
          </p:nvGrpSpPr>
          <p:grpSpPr bwMode="auto">
            <a:xfrm>
              <a:off x="6291" y="2565"/>
              <a:ext cx="7415" cy="7352"/>
              <a:chOff x="2547" y="3018"/>
              <a:chExt cx="7415" cy="7352"/>
            </a:xfrm>
          </p:grpSpPr>
          <p:pic>
            <p:nvPicPr>
              <p:cNvPr id="22545" name="图片 4" descr="诱饵-48489540"/>
              <p:cNvPicPr>
                <a:picLocks noChangeArrowheads="1"/>
              </p:cNvPicPr>
              <p:nvPr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-1727"/>
              <a:stretch>
                <a:fillRect/>
              </a:stretch>
            </p:blipFill>
            <p:spPr bwMode="auto">
              <a:xfrm flipH="1">
                <a:off x="2547" y="3018"/>
                <a:ext cx="7415" cy="7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6" name="Picture 16" descr="glove"/>
              <p:cNvPicPr>
                <a:picLocks noChangeAspect="1" noChangeArrowheads="1"/>
              </p:cNvPicPr>
              <p:nvPr/>
            </p:nvPicPr>
            <p:blipFill>
              <a:blip r:embed="rId1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55" y="5400"/>
                <a:ext cx="2335" cy="1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3801" name="Text Box 14"/>
          <p:cNvSpPr txBox="1"/>
          <p:nvPr/>
        </p:nvSpPr>
        <p:spPr>
          <a:xfrm>
            <a:off x="323850" y="1341438"/>
            <a:ext cx="4319588" cy="1290637"/>
          </a:xfrm>
          <a:prstGeom prst="rect">
            <a:avLst/>
          </a:prstGeom>
          <a:solidFill>
            <a:schemeClr val="accent6">
              <a:alpha val="41000"/>
            </a:schemeClr>
          </a:solidFill>
          <a:ln w="9525">
            <a:noFill/>
            <a:miter/>
          </a:ln>
        </p:spPr>
        <p:txBody>
          <a:bodyPr wrap="none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Whose … is this?</a:t>
            </a:r>
            <a:endParaRPr lang="en-US" altLang="zh-CN" sz="3200" b="1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It’s …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’s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2" name="Text Box 14"/>
          <p:cNvSpPr txBox="1"/>
          <p:nvPr/>
        </p:nvSpPr>
        <p:spPr>
          <a:xfrm>
            <a:off x="4638675" y="1341438"/>
            <a:ext cx="4294188" cy="1281112"/>
          </a:xfrm>
          <a:prstGeom prst="rect">
            <a:avLst/>
          </a:prstGeom>
          <a:solidFill>
            <a:schemeClr val="accent5">
              <a:lumMod val="60000"/>
              <a:lumOff val="40000"/>
              <a:alpha val="39000"/>
            </a:schemeClr>
          </a:solidFill>
          <a:ln w="9525">
            <a:noFill/>
            <a:miter/>
          </a:ln>
        </p:spPr>
        <p:txBody>
          <a:bodyPr wrap="none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Whose … are these?</a:t>
            </a:r>
            <a:endParaRPr lang="en-US" altLang="zh-CN" sz="3200" b="1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They're …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’s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6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2549" name="Picture 43" descr="ENTVZMI~)UL(2~OI13IJ[IO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4292600"/>
            <a:ext cx="10541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Picture 6" descr="shoe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4797425"/>
            <a:ext cx="22288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1" name="图片 22" descr="who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1000125"/>
            <a:ext cx="2357437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2" name="椭圆形标注 5"/>
          <p:cNvSpPr>
            <a:spLocks noChangeArrowheads="1"/>
          </p:cNvSpPr>
          <p:nvPr/>
        </p:nvSpPr>
        <p:spPr bwMode="auto">
          <a:xfrm>
            <a:off x="4572000" y="117475"/>
            <a:ext cx="3355975" cy="1008063"/>
          </a:xfrm>
          <a:prstGeom prst="wedgeEllipseCallout">
            <a:avLst>
              <a:gd name="adj1" fmla="val -47181"/>
              <a:gd name="adj2" fmla="val 62532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.</a:t>
            </a:r>
            <a:r>
              <a:rPr lang="en-US" altLang="zh-CN" sz="2000" b="1">
                <a:solidFill>
                  <a:srgbClr val="FFFF00"/>
                </a:solidFill>
              </a:rPr>
              <a:t>..'s </a:t>
            </a:r>
            <a:r>
              <a:rPr lang="en-US" altLang="en-US" sz="2000" b="1">
                <a:solidFill>
                  <a:srgbClr val="FFFF00"/>
                </a:solidFill>
              </a:rPr>
              <a:t>表示所属关系表示</a:t>
            </a:r>
            <a:r>
              <a:rPr lang="en-US" altLang="zh-CN" sz="2000" b="1">
                <a:solidFill>
                  <a:srgbClr val="FFFF00"/>
                </a:solidFill>
              </a:rPr>
              <a:t>“</a:t>
            </a:r>
            <a:r>
              <a:rPr lang="en-US" altLang="en-US" sz="2000" b="1">
                <a:solidFill>
                  <a:srgbClr val="FFFF00"/>
                </a:solidFill>
              </a:rPr>
              <a:t>某某某人的</a:t>
            </a:r>
            <a:r>
              <a:rPr lang="en-US" altLang="zh-CN" sz="2000" b="1">
                <a:solidFill>
                  <a:srgbClr val="FFFF00"/>
                </a:solidFill>
              </a:rPr>
              <a:t>”</a:t>
            </a:r>
            <a:endParaRPr lang="en-US" altLang="zh-CN" sz="2000" b="1">
              <a:solidFill>
                <a:srgbClr val="FFFF00"/>
              </a:solidFill>
            </a:endParaRPr>
          </a:p>
        </p:txBody>
      </p:sp>
      <p:sp>
        <p:nvSpPr>
          <p:cNvPr id="33807" name="文本框 8"/>
          <p:cNvSpPr/>
          <p:nvPr/>
        </p:nvSpPr>
        <p:spPr>
          <a:xfrm>
            <a:off x="4645025" y="3644900"/>
            <a:ext cx="2540000" cy="804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It's 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Su Yang 's</a:t>
            </a:r>
            <a:r>
              <a:rPr lang="en-US" altLang="zh-CN" sz="36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 </a:t>
            </a:r>
            <a:r>
              <a:rPr lang="en-US" altLang="zh-CN" sz="2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.</a:t>
            </a:r>
            <a:endParaRPr lang="en-US" altLang="zh-CN" sz="200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9" descr="story0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23556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7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44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look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3559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矩形 4"/>
          <p:cNvSpPr/>
          <p:nvPr/>
        </p:nvSpPr>
        <p:spPr>
          <a:xfrm>
            <a:off x="2000250" y="4500563"/>
            <a:ext cx="5000625" cy="1143000"/>
          </a:xfrm>
          <a:prstGeom prst="rect">
            <a:avLst/>
          </a:prstGeom>
          <a:solidFill>
            <a:srgbClr val="222424"/>
          </a:solidFill>
          <a:ln w="63500" cap="flat" cmpd="sng" algn="ctr">
            <a:solidFill>
              <a:srgbClr val="FFFF0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00"/>
                </a:solidFill>
                <a:latin typeface="Comic Sans MS" panose="030F0702030302020204" pitchFamily="66" charset="0"/>
              </a:rPr>
              <a:t>Who  are at the party?</a:t>
            </a:r>
            <a:endParaRPr lang="en-US" altLang="zh-CN" sz="280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00"/>
                </a:solidFill>
              </a:rPr>
              <a:t>小朋友们快找一找谁在化妆舞会呢？</a:t>
            </a:r>
            <a:endParaRPr lang="en-US" altLang="zh-CN" sz="2800">
              <a:solidFill>
                <a:srgbClr val="FFFF00"/>
              </a:solidFill>
            </a:endParaRPr>
          </a:p>
        </p:txBody>
      </p:sp>
      <p:sp>
        <p:nvSpPr>
          <p:cNvPr id="35847" name="椭圆 10"/>
          <p:cNvSpPr/>
          <p:nvPr/>
        </p:nvSpPr>
        <p:spPr>
          <a:xfrm>
            <a:off x="3714750" y="928688"/>
            <a:ext cx="4071938" cy="100012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62" name="组合 5"/>
          <p:cNvGrpSpPr/>
          <p:nvPr/>
        </p:nvGrpSpPr>
        <p:grpSpPr bwMode="auto">
          <a:xfrm>
            <a:off x="5200650" y="2852738"/>
            <a:ext cx="2493963" cy="731837"/>
            <a:chOff x="6975" y="4490"/>
            <a:chExt cx="5293" cy="1611"/>
          </a:xfrm>
        </p:grpSpPr>
        <p:grpSp>
          <p:nvGrpSpPr>
            <p:cNvPr id="23563" name="组合 14"/>
            <p:cNvGrpSpPr/>
            <p:nvPr/>
          </p:nvGrpSpPr>
          <p:grpSpPr bwMode="auto">
            <a:xfrm>
              <a:off x="6975" y="4500"/>
              <a:ext cx="4708" cy="1601"/>
              <a:chOff x="833437" y="1566176"/>
              <a:chExt cx="7920014" cy="1469385"/>
            </a:xfrm>
          </p:grpSpPr>
          <p:sp>
            <p:nvSpPr>
              <p:cNvPr id="23564" name="线形标注 3(带边框和强调线) 15"/>
              <p:cNvSpPr>
                <a:spLocks noChangeArrowheads="1"/>
              </p:cNvSpPr>
              <p:nvPr/>
            </p:nvSpPr>
            <p:spPr bwMode="auto">
              <a:xfrm>
                <a:off x="833437" y="1585862"/>
                <a:ext cx="7736559" cy="1449699"/>
              </a:xfrm>
              <a:prstGeom prst="accentBorderCallout3">
                <a:avLst>
                  <a:gd name="adj1" fmla="val 22060"/>
                  <a:gd name="adj2" fmla="val -2292"/>
                  <a:gd name="adj3" fmla="val 22889"/>
                  <a:gd name="adj4" fmla="val -5736"/>
                  <a:gd name="adj5" fmla="val -29912"/>
                  <a:gd name="adj6" fmla="val -9495"/>
                  <a:gd name="adj7" fmla="val -96329"/>
                  <a:gd name="adj8" fmla="val 12458"/>
                </a:avLst>
              </a:prstGeom>
              <a:solidFill>
                <a:schemeClr val="bg1"/>
              </a:solidFill>
              <a:ln w="38100" algn="ctr">
                <a:solidFill>
                  <a:srgbClr val="FFC000"/>
                </a:solidFill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3D3F41"/>
                  </a:solidFill>
                </a:endParaRPr>
              </a:p>
            </p:txBody>
          </p:sp>
          <p:sp>
            <p:nvSpPr>
              <p:cNvPr id="23565" name="TextBox 15"/>
              <p:cNvSpPr>
                <a:spLocks noChangeArrowheads="1"/>
              </p:cNvSpPr>
              <p:nvPr/>
            </p:nvSpPr>
            <p:spPr bwMode="auto">
              <a:xfrm>
                <a:off x="1763688" y="1566176"/>
                <a:ext cx="6989763" cy="498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en-US" altLang="zh-CN" sz="2000" b="1">
                  <a:solidFill>
                    <a:srgbClr val="002060"/>
                  </a:solidFill>
                  <a:latin typeface="Times New Roman" panose="02020603050405020304" pitchFamily="18" charset="0"/>
                  <a:ea typeface="华文仿宋" pitchFamily="2" charset="-122"/>
                </a:endParaRPr>
              </a:p>
            </p:txBody>
          </p:sp>
          <p:pic>
            <p:nvPicPr>
              <p:cNvPr id="23566" name="Picture 50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941387" y="1751012"/>
                <a:ext cx="854075" cy="1139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7" name="文本框 1"/>
            <p:cNvSpPr>
              <a:spLocks noChangeArrowheads="1"/>
            </p:cNvSpPr>
            <p:nvPr/>
          </p:nvSpPr>
          <p:spPr bwMode="auto">
            <a:xfrm>
              <a:off x="7476" y="4490"/>
              <a:ext cx="4792" cy="1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>
                  <a:solidFill>
                    <a:srgbClr val="3D3F41"/>
                  </a:solidFill>
                  <a:ea typeface="微软雅黑" panose="020B0503020204020204" pitchFamily="34" charset="-122"/>
                </a:rPr>
                <a:t>化装舞会</a:t>
              </a:r>
              <a:endParaRPr lang="zh-CN" altLang="en-US" sz="3200">
                <a:solidFill>
                  <a:srgbClr val="3D3F4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24579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891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look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4582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4" descr="party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836613"/>
            <a:ext cx="8874125" cy="665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5"/>
          <p:cNvSpPr/>
          <p:nvPr/>
        </p:nvSpPr>
        <p:spPr>
          <a:xfrm>
            <a:off x="68263" y="-19050"/>
            <a:ext cx="9043987" cy="6858000"/>
          </a:xfrm>
          <a:prstGeom prst="rect">
            <a:avLst/>
          </a:prstGeom>
          <a:solidFill>
            <a:srgbClr val="1F202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7895" name="矩形 4"/>
          <p:cNvSpPr/>
          <p:nvPr/>
        </p:nvSpPr>
        <p:spPr>
          <a:xfrm>
            <a:off x="2555875" y="1917700"/>
            <a:ext cx="4462463" cy="909638"/>
          </a:xfrm>
          <a:prstGeom prst="rect">
            <a:avLst/>
          </a:prstGeom>
          <a:solidFill>
            <a:srgbClr val="222424"/>
          </a:solidFill>
          <a:ln w="63500" cap="flat" cmpd="sng" algn="ctr">
            <a:solidFill>
              <a:srgbClr val="FFFF0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00"/>
                </a:solidFill>
                <a:latin typeface="Comic Sans MS" panose="030F0702030302020204" pitchFamily="66" charset="0"/>
              </a:rPr>
              <a:t>Who  are at the party?</a:t>
            </a:r>
            <a:r>
              <a:rPr lang="en-US" altLang="zh-CN" sz="2000">
                <a:solidFill>
                  <a:srgbClr val="FFFF00"/>
                </a:solidFill>
              </a:rPr>
              <a:t>小朋友们快找一找谁在化妆舞会呢？</a:t>
            </a:r>
            <a:endParaRPr lang="en-US" altLang="zh-CN" sz="2000">
              <a:solidFill>
                <a:srgbClr val="FFFF00"/>
              </a:solidFill>
            </a:endParaRPr>
          </a:p>
        </p:txBody>
      </p:sp>
      <p:pic>
        <p:nvPicPr>
          <p:cNvPr id="24586" name="图片 14" descr="图片1Mik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2925763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图片 15" descr="图片1Y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3502025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图片 3" descr="6e9bb60797031d5ae5783bf9dc93e39e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70F"/>
              </a:clrFrom>
              <a:clrTo>
                <a:srgbClr val="00070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4450"/>
            <a:ext cx="88519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图片 17" descr="图片1SH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3213100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0" name="图片 18" descr="图片1SY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925" y="3068638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图片 13" descr="图片1fancy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6EB"/>
              </a:clrFrom>
              <a:clrTo>
                <a:srgbClr val="FEF6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0475" y="547688"/>
            <a:ext cx="7429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1"/>
          <p:cNvGrpSpPr/>
          <p:nvPr/>
        </p:nvGrpSpPr>
        <p:grpSpPr bwMode="auto">
          <a:xfrm>
            <a:off x="0" y="31750"/>
            <a:ext cx="3638550" cy="635000"/>
            <a:chOff x="0" y="50"/>
            <a:chExt cx="5730" cy="1000"/>
          </a:xfrm>
        </p:grpSpPr>
        <p:pic>
          <p:nvPicPr>
            <p:cNvPr id="25604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5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40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5606" name="Picture 4" descr="part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196975"/>
            <a:ext cx="8535988" cy="640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文本框 2"/>
          <p:cNvSpPr txBox="1"/>
          <p:nvPr/>
        </p:nvSpPr>
        <p:spPr>
          <a:xfrm>
            <a:off x="179388" y="44450"/>
            <a:ext cx="2709862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look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39942" name="矩形 4"/>
          <p:cNvSpPr/>
          <p:nvPr/>
        </p:nvSpPr>
        <p:spPr>
          <a:xfrm>
            <a:off x="2700338" y="765175"/>
            <a:ext cx="4462462" cy="909638"/>
          </a:xfrm>
          <a:prstGeom prst="rect">
            <a:avLst/>
          </a:prstGeom>
          <a:solidFill>
            <a:srgbClr val="222424"/>
          </a:solidFill>
          <a:ln w="63500" cap="flat" cmpd="sng" algn="ctr">
            <a:solidFill>
              <a:srgbClr val="FFFF0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00"/>
                </a:solidFill>
                <a:latin typeface="Comic Sans MS" panose="030F0702030302020204" pitchFamily="66" charset="0"/>
              </a:rPr>
              <a:t>Who  are at the party?</a:t>
            </a:r>
            <a:endParaRPr lang="en-US" altLang="zh-CN" sz="200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00"/>
                </a:solidFill>
              </a:rPr>
              <a:t>小朋友们快找一找谁在化妆舞会呢？</a:t>
            </a:r>
            <a:endParaRPr lang="en-US" altLang="zh-CN" sz="2000">
              <a:solidFill>
                <a:srgbClr val="FFFF0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框 2"/>
          <p:cNvSpPr txBox="1"/>
          <p:nvPr/>
        </p:nvSpPr>
        <p:spPr>
          <a:xfrm>
            <a:off x="0" y="260350"/>
            <a:ext cx="4168775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Watch and circle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41988" name="Rectangle 7"/>
          <p:cNvSpPr/>
          <p:nvPr/>
        </p:nvSpPr>
        <p:spPr>
          <a:xfrm>
            <a:off x="34925" y="1268413"/>
            <a:ext cx="8893175" cy="5794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SzTx/>
            </a:pPr>
            <a:r>
              <a:rPr lang="en-US" altLang="zh-CN" sz="32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What clothes are they talking about(</a:t>
            </a:r>
            <a:r>
              <a:rPr lang="zh-CN" altLang="en-US" sz="32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讨论</a:t>
            </a:r>
            <a:r>
              <a:rPr lang="zh-CN" altLang="zh-CN" sz="32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)?</a:t>
            </a:r>
            <a:endParaRPr lang="zh-CN" altLang="zh-CN" sz="32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6631" name="Picture 18" descr="T-shirt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0913" y="2060575"/>
            <a:ext cx="2247900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7" descr="skirt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2133600"/>
            <a:ext cx="1931988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8" descr="dres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1844675"/>
            <a:ext cx="2732088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6" descr="glove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4221163"/>
            <a:ext cx="1965325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5" descr="trousers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3933825"/>
            <a:ext cx="2386012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4" name="椭圆 1"/>
          <p:cNvSpPr/>
          <p:nvPr/>
        </p:nvSpPr>
        <p:spPr>
          <a:xfrm>
            <a:off x="5795963" y="1989138"/>
            <a:ext cx="2016125" cy="1944687"/>
          </a:xfrm>
          <a:prstGeom prst="ellipse">
            <a:avLst/>
          </a:prstGeom>
          <a:noFill/>
          <a:ln w="539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1995" name="椭圆 3"/>
          <p:cNvSpPr/>
          <p:nvPr/>
        </p:nvSpPr>
        <p:spPr>
          <a:xfrm>
            <a:off x="6661150" y="3933825"/>
            <a:ext cx="2016125" cy="1943100"/>
          </a:xfrm>
          <a:prstGeom prst="ellipse">
            <a:avLst/>
          </a:prstGeom>
          <a:noFill/>
          <a:ln w="539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1996" name="椭圆 4"/>
          <p:cNvSpPr/>
          <p:nvPr/>
        </p:nvSpPr>
        <p:spPr>
          <a:xfrm>
            <a:off x="2843213" y="4005263"/>
            <a:ext cx="2016125" cy="1944687"/>
          </a:xfrm>
          <a:prstGeom prst="ellipse">
            <a:avLst/>
          </a:prstGeom>
          <a:noFill/>
          <a:ln w="539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26639" name="图片 16" descr="sweater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3971925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图片 17" descr="jeans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5" y="4000500"/>
            <a:ext cx="25241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0" name="文本框 5"/>
          <p:cNvSpPr/>
          <p:nvPr/>
        </p:nvSpPr>
        <p:spPr>
          <a:xfrm>
            <a:off x="5508625" y="404813"/>
            <a:ext cx="3136900" cy="725487"/>
          </a:xfrm>
          <a:prstGeom prst="rect">
            <a:avLst/>
          </a:prstGeom>
          <a:solidFill>
            <a:srgbClr val="D3C7DB">
              <a:alpha val="38823"/>
            </a:srgbClr>
          </a:solidFill>
          <a:ln w="50800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Learning tip:</a:t>
            </a:r>
            <a:r>
              <a:rPr lang="zh-CN" altLang="en-US" sz="2000" b="1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带着问题，仔细听</a:t>
            </a:r>
            <a:r>
              <a:rPr lang="en-US" altLang="zh-CN" sz="2000" b="1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!</a:t>
            </a:r>
            <a:r>
              <a:rPr lang="zh-CN" altLang="en-US" sz="2000" b="1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捕捉关键词！</a:t>
            </a:r>
            <a:endParaRPr lang="zh-CN" altLang="en-US" sz="2000" b="1" dirty="0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 animBg="1"/>
      <p:bldP spid="41995" grpId="0" animBg="1"/>
      <p:bldP spid="4199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圆角矩形 21"/>
          <p:cNvSpPr/>
          <p:nvPr/>
        </p:nvSpPr>
        <p:spPr>
          <a:xfrm>
            <a:off x="42863" y="1625600"/>
            <a:ext cx="8613775" cy="4160838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FFC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651" name="组合 1"/>
          <p:cNvGrpSpPr/>
          <p:nvPr/>
        </p:nvGrpSpPr>
        <p:grpSpPr bwMode="auto">
          <a:xfrm>
            <a:off x="0" y="44450"/>
            <a:ext cx="4994275" cy="822325"/>
            <a:chOff x="0" y="50"/>
            <a:chExt cx="5730" cy="1000"/>
          </a:xfrm>
        </p:grpSpPr>
        <p:pic>
          <p:nvPicPr>
            <p:cNvPr id="27652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3" name="直接连接符 11"/>
            <p:cNvSpPr>
              <a:spLocks noChangeShapeType="1"/>
            </p:cNvSpPr>
            <p:nvPr/>
          </p:nvSpPr>
          <p:spPr bwMode="auto">
            <a:xfrm>
              <a:off x="0" y="1036"/>
              <a:ext cx="4541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36" name="文本框 2"/>
          <p:cNvSpPr txBox="1"/>
          <p:nvPr/>
        </p:nvSpPr>
        <p:spPr>
          <a:xfrm>
            <a:off x="-36513" y="188913"/>
            <a:ext cx="4168776" cy="646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Watch and choose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44037" name="文本框 45059"/>
          <p:cNvSpPr/>
          <p:nvPr/>
        </p:nvSpPr>
        <p:spPr>
          <a:xfrm>
            <a:off x="-36513" y="2492375"/>
            <a:ext cx="2009776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Wingdings" panose="05000000000000000000"/>
              </a:rPr>
              <a:t>Su Yang’s</a:t>
            </a: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ea typeface="宋体" panose="02010600030101010101" pitchFamily="2" charset="-122"/>
                <a:sym typeface="Wingdings" panose="05000000000000000000"/>
              </a:rPr>
              <a:t> 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27656" name="Picture 51" descr="}3D$_{$]W)$RD)OH@P1{MG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917700"/>
            <a:ext cx="182562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文本框 45061"/>
          <p:cNvSpPr>
            <a:spLocks noChangeArrowheads="1"/>
          </p:cNvSpPr>
          <p:nvPr/>
        </p:nvSpPr>
        <p:spPr bwMode="auto">
          <a:xfrm>
            <a:off x="3706813" y="2565400"/>
            <a:ext cx="2943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 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40" name="文本框 45062"/>
          <p:cNvSpPr/>
          <p:nvPr/>
        </p:nvSpPr>
        <p:spPr>
          <a:xfrm>
            <a:off x="-109538" y="4437063"/>
            <a:ext cx="1793876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 Hai’s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7659" name="Picture 13" descr="trouser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3789363"/>
            <a:ext cx="2209800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文本框 45064"/>
          <p:cNvSpPr>
            <a:spLocks noChangeArrowheads="1"/>
          </p:cNvSpPr>
          <p:nvPr/>
        </p:nvSpPr>
        <p:spPr bwMode="auto">
          <a:xfrm>
            <a:off x="3563938" y="4508500"/>
            <a:ext cx="3086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  ________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7661" name="文本框 45066"/>
          <p:cNvSpPr>
            <a:spLocks noChangeArrowheads="1"/>
          </p:cNvSpPr>
          <p:nvPr/>
        </p:nvSpPr>
        <p:spPr bwMode="auto">
          <a:xfrm>
            <a:off x="6372225" y="2565400"/>
            <a:ext cx="25844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long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short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altLang="en-US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圆角矩形 21"/>
          <p:cNvSpPr/>
          <p:nvPr/>
        </p:nvSpPr>
        <p:spPr>
          <a:xfrm>
            <a:off x="236538" y="4021932"/>
            <a:ext cx="8658225" cy="1808162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FFC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75" name="组合 1"/>
          <p:cNvGrpSpPr/>
          <p:nvPr/>
        </p:nvGrpSpPr>
        <p:grpSpPr bwMode="auto">
          <a:xfrm>
            <a:off x="0" y="44450"/>
            <a:ext cx="4994275" cy="822325"/>
            <a:chOff x="0" y="50"/>
            <a:chExt cx="5730" cy="1000"/>
          </a:xfrm>
        </p:grpSpPr>
        <p:pic>
          <p:nvPicPr>
            <p:cNvPr id="28676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7" name="直接连接符 11"/>
            <p:cNvSpPr>
              <a:spLocks noChangeShapeType="1"/>
            </p:cNvSpPr>
            <p:nvPr/>
          </p:nvSpPr>
          <p:spPr bwMode="auto">
            <a:xfrm>
              <a:off x="0" y="1036"/>
              <a:ext cx="4541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4" name="文本框 2">
            <a:hlinkClick r:id="rId2" action="ppaction://hlinkfile"/>
          </p:cNvPr>
          <p:cNvSpPr txBox="1"/>
          <p:nvPr/>
        </p:nvSpPr>
        <p:spPr>
          <a:xfrm>
            <a:off x="-36513" y="188913"/>
            <a:ext cx="4168776" cy="646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Watch </a:t>
            </a: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  <a:hlinkClick r:id="rId3" action="ppaction://hlinkfile"/>
              </a:rPr>
              <a:t>and</a:t>
            </a: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 choose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46085" name="文本框 45059"/>
          <p:cNvSpPr/>
          <p:nvPr/>
        </p:nvSpPr>
        <p:spPr>
          <a:xfrm>
            <a:off x="34925" y="4201319"/>
            <a:ext cx="200977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Wingdings" panose="05000000000000000000"/>
              </a:rPr>
              <a:t>Su Yang’s</a:t>
            </a: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ea typeface="宋体" panose="02010600030101010101" pitchFamily="2" charset="-122"/>
                <a:sym typeface="Wingdings" panose="05000000000000000000"/>
              </a:rPr>
              <a:t> 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28680" name="Picture 51" descr="}3D$_{$]W)$RD)OH@P1{MG7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1050" y="3985419"/>
            <a:ext cx="11176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文本框 45061"/>
          <p:cNvSpPr>
            <a:spLocks noChangeArrowheads="1"/>
          </p:cNvSpPr>
          <p:nvPr/>
        </p:nvSpPr>
        <p:spPr bwMode="auto">
          <a:xfrm>
            <a:off x="3419475" y="4272757"/>
            <a:ext cx="2943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 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6088" name="文本框 45062"/>
          <p:cNvSpPr/>
          <p:nvPr/>
        </p:nvSpPr>
        <p:spPr>
          <a:xfrm>
            <a:off x="107950" y="4849019"/>
            <a:ext cx="179387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 Hai’s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8683" name="Picture 13" descr="trouser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4922044"/>
            <a:ext cx="15938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4" name="文本框 45064"/>
          <p:cNvSpPr>
            <a:spLocks noChangeArrowheads="1"/>
          </p:cNvSpPr>
          <p:nvPr/>
        </p:nvSpPr>
        <p:spPr bwMode="auto">
          <a:xfrm>
            <a:off x="3275013" y="4920457"/>
            <a:ext cx="3086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  ________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8685" name="文本框 45066"/>
          <p:cNvSpPr>
            <a:spLocks noChangeArrowheads="1"/>
          </p:cNvSpPr>
          <p:nvPr/>
        </p:nvSpPr>
        <p:spPr bwMode="auto">
          <a:xfrm>
            <a:off x="6011863" y="3480594"/>
            <a:ext cx="25844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long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short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altLang="en-US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圆角矩形 21"/>
          <p:cNvSpPr/>
          <p:nvPr/>
        </p:nvSpPr>
        <p:spPr>
          <a:xfrm>
            <a:off x="0" y="2928938"/>
            <a:ext cx="9144000" cy="3929062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FFC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9699" name="组合 1"/>
          <p:cNvGrpSpPr/>
          <p:nvPr/>
        </p:nvGrpSpPr>
        <p:grpSpPr bwMode="auto">
          <a:xfrm>
            <a:off x="0" y="44450"/>
            <a:ext cx="4994275" cy="822325"/>
            <a:chOff x="0" y="50"/>
            <a:chExt cx="5730" cy="1000"/>
          </a:xfrm>
        </p:grpSpPr>
        <p:pic>
          <p:nvPicPr>
            <p:cNvPr id="29700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1" name="直接连接符 11"/>
            <p:cNvSpPr>
              <a:spLocks noChangeShapeType="1"/>
            </p:cNvSpPr>
            <p:nvPr/>
          </p:nvSpPr>
          <p:spPr bwMode="auto">
            <a:xfrm>
              <a:off x="0" y="1036"/>
              <a:ext cx="4541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2" name="文本框 2">
            <a:hlinkClick r:id="rId2" action="ppaction://hlinkfile"/>
          </p:cNvPr>
          <p:cNvSpPr txBox="1"/>
          <p:nvPr/>
        </p:nvSpPr>
        <p:spPr>
          <a:xfrm>
            <a:off x="-36513" y="188913"/>
            <a:ext cx="4168776" cy="646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Watch and choose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48133" name="文本框 45059"/>
          <p:cNvSpPr/>
          <p:nvPr/>
        </p:nvSpPr>
        <p:spPr>
          <a:xfrm>
            <a:off x="0" y="3571875"/>
            <a:ext cx="200977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Wingdings" panose="05000000000000000000"/>
              </a:rPr>
              <a:t>Su Yang’s</a:t>
            </a: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ea typeface="宋体" panose="02010600030101010101" pitchFamily="2" charset="-122"/>
                <a:sym typeface="Wingdings" panose="05000000000000000000"/>
              </a:rPr>
              <a:t> 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29704" name="Picture 51" descr="}3D$_{$]W)$RD)OH@P1{MG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3214688"/>
            <a:ext cx="1428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文本框 45061"/>
          <p:cNvSpPr>
            <a:spLocks noChangeArrowheads="1"/>
          </p:cNvSpPr>
          <p:nvPr/>
        </p:nvSpPr>
        <p:spPr bwMode="auto">
          <a:xfrm>
            <a:off x="3643313" y="3500438"/>
            <a:ext cx="2943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 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8136" name="文本框 45062"/>
          <p:cNvSpPr/>
          <p:nvPr/>
        </p:nvSpPr>
        <p:spPr>
          <a:xfrm>
            <a:off x="214313" y="5500688"/>
            <a:ext cx="179387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 Hai’s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9707" name="Picture 13" descr="trouser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4929188"/>
            <a:ext cx="19034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文本框 45064"/>
          <p:cNvSpPr>
            <a:spLocks noChangeArrowheads="1"/>
          </p:cNvSpPr>
          <p:nvPr/>
        </p:nvSpPr>
        <p:spPr bwMode="auto">
          <a:xfrm>
            <a:off x="3500438" y="5214938"/>
            <a:ext cx="3086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  ________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9709" name="文本框 45066"/>
          <p:cNvSpPr>
            <a:spLocks noChangeArrowheads="1"/>
          </p:cNvSpPr>
          <p:nvPr/>
        </p:nvSpPr>
        <p:spPr bwMode="auto">
          <a:xfrm>
            <a:off x="6286500" y="3214688"/>
            <a:ext cx="25844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long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lphaUcPeriod"/>
            </a:pP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too short</a:t>
            </a:r>
            <a:endParaRPr lang="en-US" altLang="zh-CN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altLang="en-US" sz="2800">
              <a:solidFill>
                <a:srgbClr val="3D3F4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8140" name="文本框 45070"/>
          <p:cNvSpPr/>
          <p:nvPr/>
        </p:nvSpPr>
        <p:spPr>
          <a:xfrm>
            <a:off x="4572000" y="3429000"/>
            <a:ext cx="107632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Wingdings" panose="05000000000000000000"/>
              </a:rPr>
              <a:t>B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8141" name="文本框 45071"/>
          <p:cNvSpPr/>
          <p:nvPr/>
        </p:nvSpPr>
        <p:spPr>
          <a:xfrm>
            <a:off x="4572000" y="5143500"/>
            <a:ext cx="1220788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Wingdings" panose="05000000000000000000"/>
              </a:rPr>
              <a:t>A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9712" name="图片 18" descr="图片story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5" y="928688"/>
            <a:ext cx="42037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图片 19" descr="图片story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1938" y="928688"/>
            <a:ext cx="2438400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4" name="图片 20" descr="图片1story3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715125" y="928688"/>
            <a:ext cx="187166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5" name="矩形 22"/>
          <p:cNvSpPr/>
          <p:nvPr/>
        </p:nvSpPr>
        <p:spPr>
          <a:xfrm>
            <a:off x="357188" y="1000125"/>
            <a:ext cx="8572500" cy="1785938"/>
          </a:xfrm>
          <a:prstGeom prst="rect">
            <a:avLst/>
          </a:prstGeom>
          <a:noFill/>
          <a:ln w="76200" cap="flat" cmpd="sng" algn="ctr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46" name="椭圆 4"/>
          <p:cNvSpPr/>
          <p:nvPr/>
        </p:nvSpPr>
        <p:spPr>
          <a:xfrm>
            <a:off x="6445250" y="3644900"/>
            <a:ext cx="1044575" cy="95726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8147" name="文本框 5"/>
          <p:cNvSpPr/>
          <p:nvPr/>
        </p:nvSpPr>
        <p:spPr>
          <a:xfrm>
            <a:off x="6588125" y="3068638"/>
            <a:ext cx="12954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ea typeface="微软雅黑" panose="020B0503020204020204" pitchFamily="34" charset="-122"/>
                <a:sym typeface="Wingdings" panose="05000000000000000000"/>
              </a:rPr>
              <a:t>太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ea typeface="微软雅黑" panose="020B0503020204020204" pitchFamily="34" charset="-122"/>
                <a:sym typeface="Wingdings" panose="05000000000000000000"/>
              </a:rPr>
              <a:t>...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8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 animBg="1"/>
      <p:bldP spid="48146" grpId="0" animBg="1"/>
      <p:bldP spid="481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 descr="1258490531_Ks7Jkv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300" y="404813"/>
            <a:ext cx="3740150" cy="5815012"/>
          </a:xfrm>
          <a:prstGeom prst="rect">
            <a:avLst/>
          </a:prstGeom>
          <a:noFill/>
          <a:ln w="85725" algn="ctr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云形 8"/>
          <p:cNvSpPr/>
          <p:nvPr/>
        </p:nvSpPr>
        <p:spPr>
          <a:xfrm>
            <a:off x="3060700" y="4365625"/>
            <a:ext cx="6305550" cy="2205038"/>
          </a:xfrm>
          <a:prstGeom prst="cloud">
            <a:avLst/>
          </a:prstGeom>
          <a:solidFill>
            <a:srgbClr val="507A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Comic Sans MS" panose="030F0702030302020204" pitchFamily="66" charset="0"/>
                <a:sym typeface="Wingdings" panose="05000000000000000000"/>
              </a:rPr>
              <a:t>His jacket is too long !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Comic Sans MS" panose="030F0702030302020204" pitchFamily="66" charset="0"/>
              <a:sym typeface="Wingdings" panose="05000000000000000000"/>
            </a:endParaRPr>
          </a:p>
        </p:txBody>
      </p:sp>
      <p:pic>
        <p:nvPicPr>
          <p:cNvPr id="30724" name="图片 7" descr="Redocn_20100328185556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260350"/>
            <a:ext cx="4532313" cy="3694113"/>
          </a:xfrm>
          <a:prstGeom prst="rect">
            <a:avLst/>
          </a:prstGeom>
          <a:noFill/>
          <a:ln w="952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1" name="云形 1"/>
          <p:cNvSpPr/>
          <p:nvPr/>
        </p:nvSpPr>
        <p:spPr>
          <a:xfrm>
            <a:off x="3060700" y="4365625"/>
            <a:ext cx="6305550" cy="2206625"/>
          </a:xfrm>
          <a:prstGeom prst="cloud">
            <a:avLst/>
          </a:prstGeom>
          <a:solidFill>
            <a:srgbClr val="507A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4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Comic Sans MS" panose="030F0702030302020204" pitchFamily="66" charset="0"/>
                <a:sym typeface="Wingdings" panose="05000000000000000000"/>
              </a:rPr>
              <a:t>His shoes are too big !</a:t>
            </a:r>
            <a:endParaRPr lang="en-US" altLang="zh-CN" sz="44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Comic Sans MS" panose="030F0702030302020204" pitchFamily="66" charset="0"/>
              <a:sym typeface="Wingdings" panose="050000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79" grpId="1" animBg="1"/>
      <p:bldP spid="5018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4" descr="图片story6.pn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75" y="714375"/>
            <a:ext cx="22987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圆角矩形 25"/>
          <p:cNvSpPr/>
          <p:nvPr/>
        </p:nvSpPr>
        <p:spPr>
          <a:xfrm>
            <a:off x="0" y="2928938"/>
            <a:ext cx="9144000" cy="3929062"/>
          </a:xfrm>
          <a:prstGeom prst="roundRect">
            <a:avLst/>
          </a:prstGeom>
          <a:solidFill>
            <a:srgbClr val="FFFFFF"/>
          </a:solidFill>
          <a:ln w="76200" cap="flat" cmpd="sng" algn="ctr">
            <a:solidFill>
              <a:srgbClr val="FFC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1748" name="组合 1"/>
          <p:cNvGrpSpPr/>
          <p:nvPr/>
        </p:nvGrpSpPr>
        <p:grpSpPr bwMode="auto">
          <a:xfrm>
            <a:off x="0" y="0"/>
            <a:ext cx="5060950" cy="825500"/>
            <a:chOff x="0" y="50"/>
            <a:chExt cx="5730" cy="1000"/>
          </a:xfrm>
        </p:grpSpPr>
        <p:pic>
          <p:nvPicPr>
            <p:cNvPr id="31749" name="图片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0" name="直接连接符 11"/>
            <p:cNvSpPr>
              <a:spLocks noChangeShapeType="1"/>
            </p:cNvSpPr>
            <p:nvPr/>
          </p:nvSpPr>
          <p:spPr bwMode="auto">
            <a:xfrm>
              <a:off x="0" y="1037"/>
              <a:ext cx="4540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29" name="文本框 2"/>
          <p:cNvSpPr txBox="1"/>
          <p:nvPr/>
        </p:nvSpPr>
        <p:spPr>
          <a:xfrm>
            <a:off x="-36513" y="188913"/>
            <a:ext cx="4168776" cy="646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Read and match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52230" name="文本框 50179"/>
          <p:cNvSpPr/>
          <p:nvPr/>
        </p:nvSpPr>
        <p:spPr>
          <a:xfrm>
            <a:off x="34925" y="3068638"/>
            <a:ext cx="9093200" cy="3662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                         How                 Whose</a:t>
            </a:r>
            <a:endParaRPr lang="en-US" altLang="zh-CN" sz="280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</a:t>
            </a:r>
            <a:endParaRPr lang="en-US" altLang="zh-CN" sz="2400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</a:t>
            </a:r>
            <a:endParaRPr lang="en-US" altLang="zh-CN" sz="2400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</a:t>
            </a:r>
            <a:endParaRPr lang="en-US" altLang="zh-CN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</a:t>
            </a:r>
            <a:endParaRPr lang="en-US" altLang="zh-CN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</a:t>
            </a:r>
            <a:endParaRPr lang="en-US" altLang="zh-CN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3D3F41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</a:t>
            </a:r>
            <a:endParaRPr lang="en-US" altLang="zh-CN" sz="2800">
              <a:solidFill>
                <a:srgbClr val="3D3F4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3D3F41"/>
              </a:solidFill>
              <a:ea typeface="宋体" panose="02010600030101010101" pitchFamily="2" charset="-122"/>
            </a:endParaRPr>
          </a:p>
        </p:txBody>
      </p:sp>
      <p:grpSp>
        <p:nvGrpSpPr>
          <p:cNvPr id="31753" name="组合 9"/>
          <p:cNvGrpSpPr/>
          <p:nvPr/>
        </p:nvGrpSpPr>
        <p:grpSpPr bwMode="auto">
          <a:xfrm>
            <a:off x="250825" y="3716338"/>
            <a:ext cx="1697038" cy="2789237"/>
            <a:chOff x="396" y="5853"/>
            <a:chExt cx="2672" cy="4393"/>
          </a:xfrm>
        </p:grpSpPr>
        <p:grpSp>
          <p:nvGrpSpPr>
            <p:cNvPr id="31754" name="Group 53"/>
            <p:cNvGrpSpPr/>
            <p:nvPr/>
          </p:nvGrpSpPr>
          <p:grpSpPr bwMode="auto">
            <a:xfrm>
              <a:off x="396" y="5853"/>
              <a:ext cx="2672" cy="1255"/>
              <a:chOff x="431" y="2341"/>
              <a:chExt cx="1315" cy="615"/>
            </a:xfrm>
          </p:grpSpPr>
          <p:pic>
            <p:nvPicPr>
              <p:cNvPr id="31755" name="Picture 54" descr="gloves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31" y="2341"/>
                <a:ext cx="680" cy="590"/>
              </a:xfrm>
              <a:prstGeom prst="rect">
                <a:avLst/>
              </a:prstGeom>
              <a:noFill/>
              <a:ln w="38100" algn="ctr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756" name="Picture 55" descr="gloves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111" y="2341"/>
                <a:ext cx="635" cy="615"/>
              </a:xfrm>
              <a:prstGeom prst="rect">
                <a:avLst/>
              </a:prstGeom>
              <a:noFill/>
              <a:ln w="38100" algn="ctr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1757" name="Picture 5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43" y="7834"/>
              <a:ext cx="2553" cy="2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</p:grpSp>
      <p:cxnSp>
        <p:nvCxnSpPr>
          <p:cNvPr id="31758" name="直接连接符 50190"/>
          <p:cNvCxnSpPr>
            <a:cxnSpLocks noChangeShapeType="1"/>
          </p:cNvCxnSpPr>
          <p:nvPr/>
        </p:nvCxnSpPr>
        <p:spPr bwMode="auto">
          <a:xfrm flipV="1">
            <a:off x="1690688" y="4508500"/>
            <a:ext cx="1655762" cy="165576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9" name="直接连接符 50200"/>
          <p:cNvCxnSpPr>
            <a:cxnSpLocks noChangeShapeType="1"/>
          </p:cNvCxnSpPr>
          <p:nvPr/>
        </p:nvCxnSpPr>
        <p:spPr bwMode="auto">
          <a:xfrm>
            <a:off x="5148263" y="4365625"/>
            <a:ext cx="1655762" cy="19446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60" name="组合 50206"/>
          <p:cNvGrpSpPr/>
          <p:nvPr/>
        </p:nvGrpSpPr>
        <p:grpSpPr bwMode="auto">
          <a:xfrm>
            <a:off x="6845300" y="3646488"/>
            <a:ext cx="1225550" cy="2886075"/>
            <a:chOff x="2409" y="1924"/>
            <a:chExt cx="707" cy="1673"/>
          </a:xfrm>
        </p:grpSpPr>
        <p:pic>
          <p:nvPicPr>
            <p:cNvPr id="31761" name="图片 50198" descr="cousin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381" y="2895"/>
              <a:ext cx="749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pic>
          <p:nvPicPr>
            <p:cNvPr id="31762" name="图片 50205" descr="story01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399" y="1895"/>
              <a:ext cx="746" cy="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</p:grpSp>
      <p:cxnSp>
        <p:nvCxnSpPr>
          <p:cNvPr id="31763" name="直接连接符 50192"/>
          <p:cNvCxnSpPr>
            <a:cxnSpLocks noChangeShapeType="1"/>
          </p:cNvCxnSpPr>
          <p:nvPr/>
        </p:nvCxnSpPr>
        <p:spPr bwMode="auto">
          <a:xfrm>
            <a:off x="2122488" y="4581525"/>
            <a:ext cx="1584325" cy="13684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4" name="直接连接符 50191"/>
          <p:cNvCxnSpPr>
            <a:cxnSpLocks noChangeShapeType="1"/>
          </p:cNvCxnSpPr>
          <p:nvPr/>
        </p:nvCxnSpPr>
        <p:spPr bwMode="auto">
          <a:xfrm flipV="1">
            <a:off x="4859338" y="4221163"/>
            <a:ext cx="1873250" cy="19446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37" name="文本框 7"/>
          <p:cNvSpPr txBox="1"/>
          <p:nvPr/>
        </p:nvSpPr>
        <p:spPr>
          <a:xfrm>
            <a:off x="4786313" y="214313"/>
            <a:ext cx="3343275" cy="4873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sz="2400"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读第</a:t>
            </a:r>
            <a:r>
              <a:rPr lang="en-US" altLang="zh-CN" sz="2400"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4-6</a:t>
            </a:r>
            <a:r>
              <a:rPr lang="zh-CN" altLang="en-US" sz="2400"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副图，并连线</a:t>
            </a:r>
            <a:r>
              <a:rPr lang="en-US" altLang="zh-CN" sz="2400"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)</a:t>
            </a:r>
            <a:endParaRPr lang="en-US" altLang="zh-CN" sz="2400">
              <a:solidFill>
                <a:srgbClr val="507AA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31766" name="图片 22" descr="图片story4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714375"/>
            <a:ext cx="393541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7" name="图片 23" descr="图片1story5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714375"/>
            <a:ext cx="229870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0" name="矩形 26"/>
          <p:cNvSpPr/>
          <p:nvPr/>
        </p:nvSpPr>
        <p:spPr>
          <a:xfrm>
            <a:off x="214313" y="785813"/>
            <a:ext cx="8929687" cy="2000250"/>
          </a:xfrm>
          <a:prstGeom prst="rect">
            <a:avLst/>
          </a:prstGeom>
          <a:noFill/>
          <a:ln w="57150" cap="flat" cmpd="sng" algn="ctr">
            <a:solidFill>
              <a:srgbClr val="3333CC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900000"/>
              </a:solidFill>
            </a:endParaRPr>
          </a:p>
        </p:txBody>
      </p:sp>
      <p:sp>
        <p:nvSpPr>
          <p:cNvPr id="52241" name="云形标注 1"/>
          <p:cNvSpPr/>
          <p:nvPr/>
        </p:nvSpPr>
        <p:spPr>
          <a:xfrm>
            <a:off x="3995738" y="4005263"/>
            <a:ext cx="2376487" cy="1296987"/>
          </a:xfrm>
          <a:prstGeom prst="cloudCallout">
            <a:avLst>
              <a:gd name="adj1" fmla="val 69347"/>
              <a:gd name="adj2" fmla="val 72195"/>
            </a:avLst>
          </a:prstGeom>
          <a:solidFill>
            <a:srgbClr val="FFFFFF"/>
          </a:solidFill>
          <a:ln w="47625" cap="flat" cmpd="sng" algn="ctr">
            <a:solidFill>
              <a:srgbClr val="9172A6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Helen’s </a:t>
            </a:r>
            <a:r>
              <a:rPr lang="en-US" altLang="zh-CN" sz="20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cousin(</a:t>
            </a:r>
            <a:r>
              <a:rPr lang="en-US" altLang="en-US" sz="20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表妹，堂妹</a:t>
            </a:r>
            <a:r>
              <a:rPr lang="en-US" altLang="zh-CN" sz="20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1770" name="组合 8"/>
          <p:cNvGrpSpPr/>
          <p:nvPr/>
        </p:nvGrpSpPr>
        <p:grpSpPr bwMode="auto">
          <a:xfrm>
            <a:off x="3276600" y="4005263"/>
            <a:ext cx="2635250" cy="2228850"/>
            <a:chOff x="5159" y="6422"/>
            <a:chExt cx="4152" cy="3510"/>
          </a:xfrm>
        </p:grpSpPr>
        <p:sp>
          <p:nvSpPr>
            <p:cNvPr id="31771" name="文本框 5"/>
            <p:cNvSpPr>
              <a:spLocks noChangeArrowheads="1"/>
            </p:cNvSpPr>
            <p:nvPr/>
          </p:nvSpPr>
          <p:spPr bwMode="auto">
            <a:xfrm>
              <a:off x="5839" y="8915"/>
              <a:ext cx="229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so big</a:t>
              </a:r>
              <a:endPara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31772" name="文本框 6"/>
            <p:cNvSpPr>
              <a:spLocks noChangeArrowheads="1"/>
            </p:cNvSpPr>
            <p:nvPr/>
          </p:nvSpPr>
          <p:spPr bwMode="auto">
            <a:xfrm>
              <a:off x="5159" y="6422"/>
              <a:ext cx="4152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so beautiful</a:t>
              </a:r>
              <a:endParaRPr lang="en-US" altLang="zh-CN" sz="2800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243" name="矩形 10"/>
          <p:cNvSpPr/>
          <p:nvPr/>
        </p:nvSpPr>
        <p:spPr>
          <a:xfrm>
            <a:off x="-36513" y="-26988"/>
            <a:ext cx="9202738" cy="296227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179388" y="260350"/>
            <a:ext cx="3238500" cy="8842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40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07AAE"/>
                </a:solidFill>
                <a:effectLst>
                  <a:outerShdw blurRad="38100" dist="25400" dir="5400000" algn="ctr" rotWithShape="0">
                    <a:srgbClr val="6E747A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Brain storm</a:t>
            </a:r>
            <a:endParaRPr lang="en-US" altLang="zh-CN" sz="40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507AAE"/>
              </a:solidFill>
              <a:effectLst>
                <a:outerShdw blurRad="38100" dist="25400" dir="5400000" algn="ctr" rotWithShape="0">
                  <a:srgbClr val="6E747A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grpSp>
        <p:nvGrpSpPr>
          <p:cNvPr id="14339" name="组合 4"/>
          <p:cNvGrpSpPr/>
          <p:nvPr/>
        </p:nvGrpSpPr>
        <p:grpSpPr bwMode="auto">
          <a:xfrm>
            <a:off x="1044575" y="2636838"/>
            <a:ext cx="6600825" cy="1952625"/>
            <a:chOff x="1190" y="3926"/>
            <a:chExt cx="10396" cy="3075"/>
          </a:xfrm>
        </p:grpSpPr>
        <p:pic>
          <p:nvPicPr>
            <p:cNvPr id="14340" name="图片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70" y="3926"/>
              <a:ext cx="6353" cy="1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2"/>
            <p:cNvSpPr>
              <a:spLocks noChangeArrowheads="1"/>
            </p:cNvSpPr>
            <p:nvPr/>
          </p:nvSpPr>
          <p:spPr bwMode="auto">
            <a:xfrm>
              <a:off x="1190" y="5060"/>
              <a:ext cx="10396" cy="1941"/>
            </a:xfrm>
            <a:prstGeom prst="rect">
              <a:avLst/>
            </a:prstGeom>
            <a:noFill/>
            <a:ln w="53975" algn="ctr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What can you see</a:t>
              </a:r>
              <a:r>
                <a:rPr lang="en-US" altLang="zh-CN" sz="3600" dirty="0">
                  <a:solidFill>
                    <a:srgbClr val="C0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 in the zoo</a:t>
              </a:r>
              <a:r>
                <a:rPr lang="en-US" altLang="zh-CN" sz="36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?</a:t>
              </a:r>
              <a:endParaRPr lang="en-US" altLang="zh-CN" sz="3600" dirty="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r>
                <a:rPr lang="en-US" altLang="zh-CN" sz="36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 can see...</a:t>
              </a:r>
              <a:endParaRPr lang="en-US" altLang="zh-CN" sz="3600" dirty="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42" name="组合 5"/>
          <p:cNvGrpSpPr/>
          <p:nvPr/>
        </p:nvGrpSpPr>
        <p:grpSpPr bwMode="auto">
          <a:xfrm>
            <a:off x="6227763" y="908050"/>
            <a:ext cx="3055937" cy="2724150"/>
            <a:chOff x="971600" y="1669705"/>
            <a:chExt cx="2292196" cy="2043044"/>
          </a:xfrm>
        </p:grpSpPr>
        <p:pic>
          <p:nvPicPr>
            <p:cNvPr id="14343" name="Picture 3" descr="F:\1-原创素材\1_mm1102\PPT\PPT_014\materaials\pageimg_g20e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5630" y="1592174"/>
              <a:ext cx="2446280" cy="2199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7423" name="TextBox 14"/>
            <p:cNvSpPr txBox="1"/>
            <p:nvPr/>
          </p:nvSpPr>
          <p:spPr>
            <a:xfrm>
              <a:off x="1458617" y="1830434"/>
              <a:ext cx="1627757" cy="1603718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FEFEFE"/>
                  </a:solidFill>
                  <a:latin typeface="Comic Sans MS" panose="030F0702030302020204" pitchFamily="66" charset="0"/>
                  <a:ea typeface="华康海报体W12(P)" pitchFamily="82" charset="-122"/>
                </a:rPr>
                <a:t>Round 1:</a:t>
              </a:r>
              <a:endParaRPr lang="en-US" altLang="zh-CN" sz="3200" b="1" dirty="0">
                <a:solidFill>
                  <a:srgbClr val="FEFEFE"/>
                </a:solidFill>
                <a:latin typeface="Comic Sans MS" panose="030F0702030302020204" pitchFamily="66" charset="0"/>
                <a:ea typeface="华康海报体W12(P)" pitchFamily="8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字体管家糖果" charset="-122"/>
                  <a:ea typeface="字体管家糖果" charset="-122"/>
                </a:rPr>
                <a:t>两人一组和你的同桌轮流说，不许重复！</a:t>
              </a:r>
              <a:endParaRPr lang="zh-CN" alt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字体管家糖果" charset="-122"/>
                <a:ea typeface="字体管家糖果" charset="-122"/>
              </a:endParaRPr>
            </a:p>
          </p:txBody>
        </p:sp>
      </p:grpSp>
      <p:grpSp>
        <p:nvGrpSpPr>
          <p:cNvPr id="14345" name="Group 7"/>
          <p:cNvGrpSpPr/>
          <p:nvPr/>
        </p:nvGrpSpPr>
        <p:grpSpPr bwMode="auto">
          <a:xfrm>
            <a:off x="3492500" y="260350"/>
            <a:ext cx="5608638" cy="822325"/>
            <a:chOff x="906" y="3597"/>
            <a:chExt cx="7678" cy="1222"/>
          </a:xfrm>
        </p:grpSpPr>
        <p:sp>
          <p:nvSpPr>
            <p:cNvPr id="14346" name="AutoShape 6"/>
            <p:cNvSpPr>
              <a:spLocks noChangeArrowheads="1"/>
            </p:cNvSpPr>
            <p:nvPr/>
          </p:nvSpPr>
          <p:spPr bwMode="auto">
            <a:xfrm>
              <a:off x="906" y="3597"/>
              <a:ext cx="7678" cy="112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3D3F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347" name="Text Box 5"/>
            <p:cNvSpPr>
              <a:spLocks noChangeArrowheads="1"/>
            </p:cNvSpPr>
            <p:nvPr/>
          </p:nvSpPr>
          <p:spPr bwMode="auto">
            <a:xfrm>
              <a:off x="1290" y="3597"/>
              <a:ext cx="7020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2060"/>
                  </a:solidFill>
                  <a:latin typeface="隶书" pitchFamily="49" charset="-122"/>
                  <a:ea typeface="隶书" pitchFamily="49" charset="-122"/>
                </a:rPr>
                <a:t>同学们，比一比谁能在最短的时间内说出最多的单词！</a:t>
              </a:r>
              <a:endParaRPr lang="zh-CN" altLang="en-US" sz="24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17414" name="矩形 2"/>
          <p:cNvSpPr/>
          <p:nvPr/>
        </p:nvSpPr>
        <p:spPr>
          <a:xfrm>
            <a:off x="1476375" y="5084763"/>
            <a:ext cx="647700" cy="2889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14349" name="组合 6"/>
          <p:cNvGrpSpPr/>
          <p:nvPr/>
        </p:nvGrpSpPr>
        <p:grpSpPr bwMode="auto">
          <a:xfrm>
            <a:off x="828675" y="4581525"/>
            <a:ext cx="1866900" cy="2038350"/>
            <a:chOff x="1305" y="7215"/>
            <a:chExt cx="2940" cy="3210"/>
          </a:xfrm>
        </p:grpSpPr>
        <p:pic>
          <p:nvPicPr>
            <p:cNvPr id="14350" name="图片 2" descr="zho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05" y="7215"/>
              <a:ext cx="2940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1" name="文本框 5"/>
            <p:cNvSpPr>
              <a:spLocks noChangeArrowheads="1"/>
            </p:cNvSpPr>
            <p:nvPr/>
          </p:nvSpPr>
          <p:spPr bwMode="auto">
            <a:xfrm>
              <a:off x="2097" y="8008"/>
              <a:ext cx="1578" cy="1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000">
                  <a:solidFill>
                    <a:srgbClr val="3D3F41"/>
                  </a:solidFill>
                  <a:ea typeface="微软雅黑" panose="020B0503020204020204" pitchFamily="34" charset="-122"/>
                </a:rPr>
                <a:t>30s</a:t>
              </a:r>
              <a:endParaRPr lang="en-US" altLang="zh-CN" sz="4000">
                <a:solidFill>
                  <a:srgbClr val="3D3F41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14352" name="直接箭头连接符 3"/>
          <p:cNvCxnSpPr>
            <a:cxnSpLocks noChangeShapeType="1"/>
          </p:cNvCxnSpPr>
          <p:nvPr/>
        </p:nvCxnSpPr>
        <p:spPr bwMode="auto">
          <a:xfrm flipV="1">
            <a:off x="1763713" y="4941888"/>
            <a:ext cx="0" cy="1584325"/>
          </a:xfrm>
          <a:prstGeom prst="line">
            <a:avLst/>
          </a:prstGeom>
          <a:noFill/>
          <a:ln w="50800" algn="ctr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7" name="文本框 8"/>
          <p:cNvSpPr txBox="1"/>
          <p:nvPr/>
        </p:nvSpPr>
        <p:spPr>
          <a:xfrm>
            <a:off x="4860925" y="5157788"/>
            <a:ext cx="2503488" cy="804862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3600" noProof="1">
                <a:ln w="22225" cap="flat" cmpd="sng" algn="ctr">
                  <a:solidFill>
                    <a:srgbClr val="9172A6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Who wins ?</a:t>
            </a:r>
            <a:endParaRPr lang="en-US" altLang="zh-CN" sz="360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9"/>
          <p:cNvSpPr/>
          <p:nvPr/>
        </p:nvSpPr>
        <p:spPr>
          <a:xfrm>
            <a:off x="0" y="0"/>
            <a:ext cx="3600450" cy="646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SzTx/>
            </a:pPr>
            <a:r>
              <a:rPr lang="en-US" altLang="zh-CN" sz="3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Let’s read !</a:t>
            </a:r>
            <a:endParaRPr lang="en-US" altLang="zh-CN" sz="36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507AA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grpSp>
        <p:nvGrpSpPr>
          <p:cNvPr id="38915" name="组合 1"/>
          <p:cNvGrpSpPr/>
          <p:nvPr/>
        </p:nvGrpSpPr>
        <p:grpSpPr bwMode="auto">
          <a:xfrm>
            <a:off x="0" y="0"/>
            <a:ext cx="3638550" cy="635000"/>
            <a:chOff x="0" y="50"/>
            <a:chExt cx="5730" cy="1000"/>
          </a:xfrm>
        </p:grpSpPr>
        <p:pic>
          <p:nvPicPr>
            <p:cNvPr id="38916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7" name="直接连接符 5"/>
            <p:cNvSpPr>
              <a:spLocks noChangeShapeType="1"/>
            </p:cNvSpPr>
            <p:nvPr/>
          </p:nvSpPr>
          <p:spPr bwMode="auto">
            <a:xfrm>
              <a:off x="0" y="1038"/>
              <a:ext cx="4540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8" name="组合 6"/>
          <p:cNvGrpSpPr/>
          <p:nvPr/>
        </p:nvGrpSpPr>
        <p:grpSpPr bwMode="auto">
          <a:xfrm>
            <a:off x="285750" y="857250"/>
            <a:ext cx="3055938" cy="2724150"/>
            <a:chOff x="810847" y="1348222"/>
            <a:chExt cx="2292197" cy="2043044"/>
          </a:xfrm>
        </p:grpSpPr>
        <p:pic>
          <p:nvPicPr>
            <p:cNvPr id="38919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33686" y="1272215"/>
              <a:ext cx="2446280" cy="2199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66575" name="TextBox 8"/>
            <p:cNvSpPr txBox="1"/>
            <p:nvPr/>
          </p:nvSpPr>
          <p:spPr>
            <a:xfrm>
              <a:off x="1078766" y="1937562"/>
              <a:ext cx="1982601" cy="84650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宋体" panose="02010600030101010101" pitchFamily="2" charset="-122"/>
                </a:rPr>
                <a:t>Read in roles</a:t>
              </a:r>
              <a:endPara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宋体" panose="02010600030101010101" pitchFamily="2" charset="-122"/>
                </a:rPr>
                <a:t>(</a:t>
              </a:r>
              <a:r>
                <a:rPr lang="en-US" alt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宋体" panose="02010600030101010101" pitchFamily="2" charset="-122"/>
                </a:rPr>
                <a:t>分角色读</a:t>
              </a: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宋体" panose="02010600030101010101" pitchFamily="2" charset="-122"/>
                </a:rPr>
                <a:t>)</a:t>
              </a:r>
              <a:endPara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892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03563" y="1884363"/>
            <a:ext cx="326072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66566" name="TextBox 10"/>
          <p:cNvSpPr txBox="1"/>
          <p:nvPr/>
        </p:nvSpPr>
        <p:spPr>
          <a:xfrm>
            <a:off x="3563938" y="2708275"/>
            <a:ext cx="2643187" cy="11287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Read after one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(</a:t>
            </a:r>
            <a:r>
              <a:rPr lang="en-US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跟一个学生读</a:t>
            </a: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字体管家糖果" charset="-122"/>
                <a:ea typeface="字体管家糖果" charset="-122"/>
              </a:rPr>
              <a:t>)</a:t>
            </a:r>
            <a:endParaRPr lang="en-US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字体管家糖果" charset="-122"/>
              <a:ea typeface="字体管家糖果" charset="-122"/>
            </a:endParaRPr>
          </a:p>
        </p:txBody>
      </p:sp>
      <p:pic>
        <p:nvPicPr>
          <p:cNvPr id="389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86463" y="3255963"/>
            <a:ext cx="326072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66568" name="TextBox 12"/>
          <p:cNvSpPr txBox="1"/>
          <p:nvPr/>
        </p:nvSpPr>
        <p:spPr>
          <a:xfrm>
            <a:off x="6500813" y="4214813"/>
            <a:ext cx="2643187" cy="11334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Read together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(</a:t>
            </a:r>
            <a:r>
              <a:rPr lang="en-US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齐读</a:t>
            </a: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)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8925" name="文本框 35851"/>
          <p:cNvSpPr>
            <a:spLocks noChangeArrowheads="1"/>
          </p:cNvSpPr>
          <p:nvPr/>
        </p:nvSpPr>
        <p:spPr bwMode="auto">
          <a:xfrm>
            <a:off x="357188" y="4929188"/>
            <a:ext cx="4343400" cy="1066800"/>
          </a:xfrm>
          <a:prstGeom prst="rect">
            <a:avLst/>
          </a:prstGeom>
          <a:noFill/>
          <a:ln w="38100" algn="ctr">
            <a:solidFill>
              <a:srgbClr val="3333CC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D3F41"/>
                </a:solidFill>
                <a:ea typeface="方正毡笔黑简体"/>
                <a:cs typeface="方正毡笔黑简体"/>
              </a:rPr>
              <a:t>      </a:t>
            </a:r>
            <a:r>
              <a:rPr lang="zh-CN" altLang="en-US" sz="3200" b="1">
                <a:solidFill>
                  <a:srgbClr val="993300"/>
                </a:solidFill>
                <a:ea typeface="方正卡通简体" pitchFamily="65" charset="-122"/>
              </a:rPr>
              <a:t>选择你们小组喜欢的方式读读课文</a:t>
            </a:r>
            <a:endParaRPr lang="zh-CN" altLang="en-US" sz="3200" b="1">
              <a:solidFill>
                <a:srgbClr val="993300"/>
              </a:solidFill>
              <a:ea typeface="方正卡通简体" pitchFamily="65" charset="-122"/>
            </a:endParaRPr>
          </a:p>
        </p:txBody>
      </p:sp>
      <p:pic>
        <p:nvPicPr>
          <p:cNvPr id="38926" name="图片 14" descr="图片1Mik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88" y="0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图片 15" descr="图片1YL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75" y="0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图片 16" descr="图片1SH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15250" y="0"/>
            <a:ext cx="121443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9" name="图片 17" descr="图片1SY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86500" y="0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 descr="图片1Mik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86500" y="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2" descr="图片1Y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3" y="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3" descr="图片1SH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72438" y="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4" descr="图片1S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188" y="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Rectangle 19"/>
          <p:cNvSpPr/>
          <p:nvPr/>
        </p:nvSpPr>
        <p:spPr>
          <a:xfrm>
            <a:off x="0" y="0"/>
            <a:ext cx="3600450" cy="646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SzTx/>
            </a:pPr>
            <a:r>
              <a:rPr lang="en-US" altLang="zh-CN" sz="3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Let’s act !</a:t>
            </a:r>
            <a:endParaRPr lang="en-US" altLang="zh-CN" sz="36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507AA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grpSp>
        <p:nvGrpSpPr>
          <p:cNvPr id="39943" name="组合 17"/>
          <p:cNvGrpSpPr/>
          <p:nvPr/>
        </p:nvGrpSpPr>
        <p:grpSpPr bwMode="auto">
          <a:xfrm>
            <a:off x="285750" y="1285875"/>
            <a:ext cx="8858250" cy="2714625"/>
            <a:chOff x="285720" y="1571612"/>
            <a:chExt cx="8858280" cy="2714644"/>
          </a:xfrm>
        </p:grpSpPr>
        <p:pic>
          <p:nvPicPr>
            <p:cNvPr id="39944" name="图片 6" descr="图片story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57158" y="2071678"/>
              <a:ext cx="4224179" cy="1938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5" name="图片 7" descr="图片story2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143372" y="2071678"/>
              <a:ext cx="2438199" cy="179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6" name="图片 8" descr="图片1story3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786578" y="2071678"/>
              <a:ext cx="1871317" cy="1865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47" name="组合 16"/>
            <p:cNvGrpSpPr/>
            <p:nvPr/>
          </p:nvGrpSpPr>
          <p:grpSpPr bwMode="auto">
            <a:xfrm>
              <a:off x="285720" y="1571612"/>
              <a:ext cx="8858280" cy="2714644"/>
              <a:chOff x="285720" y="1571612"/>
              <a:chExt cx="8858280" cy="2714644"/>
            </a:xfrm>
          </p:grpSpPr>
          <p:sp>
            <p:nvSpPr>
              <p:cNvPr id="68639" name="矩形 12"/>
              <p:cNvSpPr/>
              <p:nvPr/>
            </p:nvSpPr>
            <p:spPr>
              <a:xfrm>
                <a:off x="285720" y="1928803"/>
                <a:ext cx="8858280" cy="2357453"/>
              </a:xfrm>
              <a:prstGeom prst="rect">
                <a:avLst/>
              </a:prstGeom>
              <a:noFill/>
              <a:ln w="76200" cap="flat" cmpd="sng" algn="ctr">
                <a:solidFill>
                  <a:srgbClr val="00B05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9" name="棱台 14"/>
              <p:cNvSpPr>
                <a:spLocks noChangeArrowheads="1"/>
              </p:cNvSpPr>
              <p:nvPr/>
            </p:nvSpPr>
            <p:spPr bwMode="auto">
              <a:xfrm>
                <a:off x="285720" y="1571612"/>
                <a:ext cx="1928820" cy="428628"/>
              </a:xfrm>
              <a:prstGeom prst="bevel">
                <a:avLst>
                  <a:gd name="adj" fmla="val 12500"/>
                </a:avLst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b="1">
                    <a:solidFill>
                      <a:srgbClr val="FFFFFF"/>
                    </a:solidFill>
                    <a:latin typeface="Comic Sans MS" panose="030F0702030302020204" pitchFamily="66" charset="0"/>
                  </a:rPr>
                  <a:t>Scene 1</a:t>
                </a:r>
                <a:endParaRPr lang="zh-CN" altLang="en-US" b="1">
                  <a:solidFill>
                    <a:srgbClr val="FFFFFF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39950" name="组合 18"/>
          <p:cNvGrpSpPr/>
          <p:nvPr/>
        </p:nvGrpSpPr>
        <p:grpSpPr bwMode="auto">
          <a:xfrm>
            <a:off x="214313" y="4071938"/>
            <a:ext cx="8929687" cy="2786062"/>
            <a:chOff x="214282" y="4071942"/>
            <a:chExt cx="8929718" cy="2786058"/>
          </a:xfrm>
        </p:grpSpPr>
        <p:pic>
          <p:nvPicPr>
            <p:cNvPr id="39951" name="图片 9" descr="图片story6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845998" y="4486852"/>
              <a:ext cx="2298002" cy="2298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2" name="图片 10" descr="图片story4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16610" y="4486852"/>
              <a:ext cx="3935725" cy="2214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3" name="图片 11" descr="图片1story5.pn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74230" y="4486852"/>
              <a:ext cx="2298002" cy="2371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33" name="矩形 13"/>
            <p:cNvSpPr/>
            <p:nvPr/>
          </p:nvSpPr>
          <p:spPr>
            <a:xfrm>
              <a:off x="285719" y="4500566"/>
              <a:ext cx="8858281" cy="2357434"/>
            </a:xfrm>
            <a:prstGeom prst="rect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55" name="棱台 15"/>
            <p:cNvSpPr>
              <a:spLocks noChangeArrowheads="1"/>
            </p:cNvSpPr>
            <p:nvPr/>
          </p:nvSpPr>
          <p:spPr bwMode="auto">
            <a:xfrm>
              <a:off x="214282" y="4071942"/>
              <a:ext cx="1928819" cy="428624"/>
            </a:xfrm>
            <a:prstGeom prst="bevel">
              <a:avLst>
                <a:gd name="adj" fmla="val 125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Comic Sans MS" panose="030F0702030302020204" pitchFamily="66" charset="0"/>
                </a:rPr>
                <a:t>Scene 2</a:t>
              </a:r>
              <a:endParaRPr lang="zh-CN" altLang="en-US" b="1">
                <a:solidFill>
                  <a:srgbClr val="FFFF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9956" name="组合 1"/>
          <p:cNvGrpSpPr/>
          <p:nvPr/>
        </p:nvGrpSpPr>
        <p:grpSpPr bwMode="auto">
          <a:xfrm>
            <a:off x="0" y="31750"/>
            <a:ext cx="3638550" cy="635000"/>
            <a:chOff x="0" y="50"/>
            <a:chExt cx="5730" cy="1000"/>
          </a:xfrm>
        </p:grpSpPr>
        <p:pic>
          <p:nvPicPr>
            <p:cNvPr id="39957" name="图片 10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8" name="直接连接符 21"/>
            <p:cNvSpPr>
              <a:spLocks noChangeShapeType="1"/>
            </p:cNvSpPr>
            <p:nvPr/>
          </p:nvSpPr>
          <p:spPr bwMode="auto">
            <a:xfrm>
              <a:off x="0" y="1038"/>
              <a:ext cx="4540" cy="0"/>
            </a:xfrm>
            <a:prstGeom prst="line">
              <a:avLst/>
            </a:prstGeom>
            <a:noFill/>
            <a:ln w="6350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9" name="文本框 1"/>
          <p:cNvSpPr>
            <a:spLocks noChangeArrowheads="1"/>
          </p:cNvSpPr>
          <p:nvPr/>
        </p:nvSpPr>
        <p:spPr bwMode="auto">
          <a:xfrm>
            <a:off x="3635375" y="44450"/>
            <a:ext cx="5429250" cy="1055688"/>
          </a:xfrm>
          <a:prstGeom prst="rect">
            <a:avLst/>
          </a:prstGeom>
          <a:solidFill>
            <a:srgbClr val="607AC3"/>
          </a:solidFill>
          <a:ln w="60325" cap="flat" cmpd="thinThick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方正毡笔黑简体"/>
                <a:ea typeface="方正毡笔黑简体"/>
                <a:cs typeface="方正毡笔黑简体"/>
                <a:sym typeface="Arial" panose="020B0604020202020204" pitchFamily="34" charset="0"/>
              </a:rPr>
              <a:t>请注意你的语音语调哦！</a:t>
            </a:r>
            <a:endParaRPr lang="zh-CN" altLang="en-US" sz="2400" b="1">
              <a:solidFill>
                <a:srgbClr val="FFFF00"/>
              </a:solidFill>
              <a:latin typeface="方正毡笔黑简体"/>
              <a:ea typeface="方正毡笔黑简体"/>
              <a:cs typeface="方正毡笔黑简体"/>
              <a:sym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方正毡笔黑简体"/>
                <a:ea typeface="方正毡笔黑简体"/>
                <a:cs typeface="方正毡笔黑简体"/>
                <a:sym typeface="Arial" panose="020B0604020202020204" pitchFamily="34" charset="0"/>
              </a:rPr>
              <a:t>如果能加上动作，相信你的表演会更加出色！</a:t>
            </a:r>
            <a:endParaRPr lang="zh-CN" altLang="en-US" sz="2400" b="1">
              <a:solidFill>
                <a:srgbClr val="FFFF00"/>
              </a:solidFill>
              <a:latin typeface="方正毡笔黑简体"/>
              <a:ea typeface="方正毡笔黑简体"/>
              <a:cs typeface="方正毡笔黑简体"/>
              <a:sym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00"/>
              </a:solidFill>
              <a:latin typeface="方正毡笔黑简体"/>
              <a:ea typeface="方正毡笔黑简体"/>
              <a:cs typeface="方正毡笔黑简体"/>
              <a:sym typeface="Arial" panose="020B0604020202020204" pitchFamily="34" charset="0"/>
            </a:endParaRPr>
          </a:p>
        </p:txBody>
      </p:sp>
      <p:sp>
        <p:nvSpPr>
          <p:cNvPr id="39960" name="文本框 1"/>
          <p:cNvSpPr>
            <a:spLocks noChangeArrowheads="1"/>
          </p:cNvSpPr>
          <p:nvPr/>
        </p:nvSpPr>
        <p:spPr bwMode="auto">
          <a:xfrm>
            <a:off x="2195513" y="1123950"/>
            <a:ext cx="7716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自主选择一组或两组场景，以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人小组进行表演吧。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9961" name="组合 7"/>
          <p:cNvGrpSpPr/>
          <p:nvPr/>
        </p:nvGrpSpPr>
        <p:grpSpPr bwMode="auto">
          <a:xfrm>
            <a:off x="1044575" y="1771650"/>
            <a:ext cx="6911975" cy="4608513"/>
            <a:chOff x="1984" y="2451"/>
            <a:chExt cx="10886" cy="7256"/>
          </a:xfrm>
        </p:grpSpPr>
        <p:grpSp>
          <p:nvGrpSpPr>
            <p:cNvPr id="39962" name="组合 6"/>
            <p:cNvGrpSpPr/>
            <p:nvPr/>
          </p:nvGrpSpPr>
          <p:grpSpPr bwMode="auto">
            <a:xfrm>
              <a:off x="1984" y="2451"/>
              <a:ext cx="10886" cy="7256"/>
              <a:chOff x="1984" y="2451"/>
              <a:chExt cx="10886" cy="7256"/>
            </a:xfrm>
          </p:grpSpPr>
          <p:sp>
            <p:nvSpPr>
              <p:cNvPr id="39963" name="流程图: 多文档 3"/>
              <p:cNvSpPr>
                <a:spLocks noChangeArrowheads="1"/>
              </p:cNvSpPr>
              <p:nvPr/>
            </p:nvSpPr>
            <p:spPr bwMode="auto">
              <a:xfrm>
                <a:off x="1984" y="2451"/>
                <a:ext cx="10886" cy="7256"/>
              </a:xfrm>
              <a:prstGeom prst="flowChartMultidocument">
                <a:avLst/>
              </a:prstGeom>
              <a:gradFill rotWithShape="0"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en-US" altLang="en-US" sz="2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964" name="文本框 4"/>
              <p:cNvSpPr>
                <a:spLocks noChangeArrowheads="1"/>
              </p:cNvSpPr>
              <p:nvPr/>
            </p:nvSpPr>
            <p:spPr bwMode="auto">
              <a:xfrm>
                <a:off x="3301" y="3925"/>
                <a:ext cx="7372" cy="3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4400">
                    <a:solidFill>
                      <a:srgbClr val="FFFFFF"/>
                    </a:solidFill>
                    <a:sym typeface="Arial" panose="020B0604020202020204" pitchFamily="34" charset="0"/>
                  </a:rPr>
                  <a:t>有勇气上台 </a:t>
                </a:r>
                <a:endParaRPr lang="zh-CN" altLang="en-US" sz="44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  <a:p>
                <a:pPr algn="ctr"/>
                <a:r>
                  <a:rPr lang="zh-CN" altLang="en-US" sz="4400">
                    <a:solidFill>
                      <a:srgbClr val="FFFFFF"/>
                    </a:solidFill>
                    <a:sym typeface="Arial" panose="020B0604020202020204" pitchFamily="34" charset="0"/>
                  </a:rPr>
                  <a:t>准确表演1个场景</a:t>
                </a:r>
                <a:endParaRPr lang="zh-CN" altLang="en-US" sz="44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  <a:p>
                <a:pPr algn="ctr"/>
                <a:r>
                  <a:rPr lang="zh-CN" altLang="en-US" sz="4400">
                    <a:solidFill>
                      <a:srgbClr val="FFFFFF"/>
                    </a:solidFill>
                    <a:sym typeface="Arial" panose="020B0604020202020204" pitchFamily="34" charset="0"/>
                  </a:rPr>
                  <a:t>准确表演两个场景</a:t>
                </a:r>
                <a:endParaRPr lang="zh-CN" altLang="en-US" sz="44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39965" name="图片 72713" descr="大拇指1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700000">
              <a:off x="9602" y="3353"/>
              <a:ext cx="1021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6" name="图片 72710" descr="大拇指2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300000">
              <a:off x="10666" y="4572"/>
              <a:ext cx="1864" cy="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7" name="图片 72711" descr="大拇指3"/>
            <p:cNvPicPr>
              <a:picLocks noChangeAspect="1" noChangeArrowheads="1"/>
            </p:cNvPicPr>
            <p:nvPr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02" y="6420"/>
              <a:ext cx="1911" cy="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68" name="爆炸形 2 31"/>
          <p:cNvSpPr>
            <a:spLocks noChangeArrowheads="1"/>
          </p:cNvSpPr>
          <p:nvPr/>
        </p:nvSpPr>
        <p:spPr bwMode="auto">
          <a:xfrm>
            <a:off x="3071813" y="500063"/>
            <a:ext cx="214312" cy="214312"/>
          </a:xfrm>
          <a:prstGeom prst="irregularSeal2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party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1052736"/>
            <a:ext cx="8535988" cy="640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5" descr="图片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0475" y="620713"/>
            <a:ext cx="2071688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" descr="图片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404813"/>
            <a:ext cx="7275512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7538" y="1773238"/>
            <a:ext cx="4960937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1773238"/>
            <a:ext cx="453390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矩形 4"/>
          <p:cNvSpPr/>
          <p:nvPr/>
        </p:nvSpPr>
        <p:spPr>
          <a:xfrm>
            <a:off x="153988" y="1844675"/>
            <a:ext cx="4210050" cy="3965575"/>
          </a:xfrm>
          <a:prstGeom prst="rect">
            <a:avLst/>
          </a:prstGeom>
          <a:solidFill>
            <a:srgbClr val="FFFFFF"/>
          </a:solidFill>
          <a:ln w="17145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2"/>
          <p:cNvGrpSpPr/>
          <p:nvPr/>
        </p:nvGrpSpPr>
        <p:grpSpPr bwMode="auto">
          <a:xfrm>
            <a:off x="1044575" y="333375"/>
            <a:ext cx="7088188" cy="6242050"/>
            <a:chOff x="1644" y="524"/>
            <a:chExt cx="11162" cy="9830"/>
          </a:xfrm>
        </p:grpSpPr>
        <p:grpSp>
          <p:nvGrpSpPr>
            <p:cNvPr id="44035" name="组合 6"/>
            <p:cNvGrpSpPr/>
            <p:nvPr/>
          </p:nvGrpSpPr>
          <p:grpSpPr bwMode="auto">
            <a:xfrm>
              <a:off x="1644" y="524"/>
              <a:ext cx="11162" cy="9830"/>
              <a:chOff x="1644" y="524"/>
              <a:chExt cx="11162" cy="9830"/>
            </a:xfrm>
          </p:grpSpPr>
          <p:sp>
            <p:nvSpPr>
              <p:cNvPr id="76806" name="矩形 1"/>
              <p:cNvSpPr/>
              <p:nvPr/>
            </p:nvSpPr>
            <p:spPr>
              <a:xfrm>
                <a:off x="1644" y="524"/>
                <a:ext cx="11162" cy="9830"/>
              </a:xfrm>
              <a:prstGeom prst="rect">
                <a:avLst/>
              </a:prstGeom>
              <a:solidFill>
                <a:srgbClr val="FFFFFF"/>
              </a:solidFill>
              <a:ln w="177800" cap="flat" cmpd="sng" algn="ctr">
                <a:solidFill>
                  <a:srgbClr val="507AA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44037" name="图片 2" descr="IMG_940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C3D6D2"/>
                  </a:clrFrom>
                  <a:clrTo>
                    <a:srgbClr val="C3D6D2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99" y="2792"/>
                <a:ext cx="3093" cy="3344"/>
              </a:xfrm>
              <a:prstGeom prst="rect">
                <a:avLst/>
              </a:prstGeom>
              <a:noFill/>
              <a:ln w="63500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038" name="图片 3" descr="IMG_9400"/>
              <p:cNvPicPr>
                <a:picLocks noChangeArrowheads="1"/>
              </p:cNvPicPr>
              <p:nvPr/>
            </p:nvPicPr>
            <p:blipFill>
              <a:blip r:embed="rId2" cstate="email">
                <a:clrChange>
                  <a:clrFrom>
                    <a:srgbClr val="CFE3E4"/>
                  </a:clrFrom>
                  <a:clrTo>
                    <a:srgbClr val="CFE3E4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995" y="2792"/>
                <a:ext cx="3051" cy="3167"/>
              </a:xfrm>
              <a:prstGeom prst="rect">
                <a:avLst/>
              </a:prstGeom>
              <a:noFill/>
              <a:ln w="73025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039" name="图片 4" descr="IMG_9401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D5E7E7"/>
                  </a:clrFrom>
                  <a:clrTo>
                    <a:srgbClr val="D5E7E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912" y="6874"/>
                <a:ext cx="2948" cy="2948"/>
              </a:xfrm>
              <a:prstGeom prst="rect">
                <a:avLst/>
              </a:prstGeom>
              <a:noFill/>
              <a:ln w="63500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040" name="图片 5" descr="IMG_9403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D6E8EA"/>
                  </a:clrFrom>
                  <a:clrTo>
                    <a:srgbClr val="D6E8EA">
                      <a:alpha val="0"/>
                    </a:srgbClr>
                  </a:clrTo>
                </a:clrChange>
              </a:blip>
              <a:srcRect b="-2495"/>
              <a:stretch>
                <a:fillRect/>
              </a:stretch>
            </p:blipFill>
            <p:spPr bwMode="auto">
              <a:xfrm>
                <a:off x="7835" y="6846"/>
                <a:ext cx="3218" cy="2873"/>
              </a:xfrm>
              <a:prstGeom prst="rect">
                <a:avLst/>
              </a:prstGeom>
              <a:noFill/>
              <a:ln w="79375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041" name="文本框 7"/>
            <p:cNvSpPr>
              <a:spLocks noChangeArrowheads="1"/>
            </p:cNvSpPr>
            <p:nvPr/>
          </p:nvSpPr>
          <p:spPr bwMode="auto">
            <a:xfrm>
              <a:off x="4932" y="638"/>
              <a:ext cx="5065" cy="126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3600" b="1">
                  <a:solidFill>
                    <a:srgbClr val="FFFFFF"/>
                  </a:solidFill>
                  <a:latin typeface="Comic Sans MS" panose="030F0702030302020204" pitchFamily="66" charset="0"/>
                </a:rPr>
                <a:t>Happy guess !</a:t>
              </a:r>
              <a:endParaRPr lang="en-US" altLang="en-US" sz="3600" b="1">
                <a:latin typeface="Comic Sans MS" panose="030F0702030302020204" pitchFamily="66" charset="0"/>
              </a:endParaRPr>
            </a:p>
          </p:txBody>
        </p:sp>
      </p:grpSp>
      <p:sp>
        <p:nvSpPr>
          <p:cNvPr id="44042" name="文本框 3"/>
          <p:cNvSpPr>
            <a:spLocks noChangeArrowheads="1"/>
          </p:cNvSpPr>
          <p:nvPr/>
        </p:nvSpPr>
        <p:spPr bwMode="auto">
          <a:xfrm>
            <a:off x="2987675" y="1125538"/>
            <a:ext cx="37941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454749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Whose </a:t>
            </a:r>
            <a:r>
              <a:rPr lang="zh-CN" altLang="en-US" sz="2400" b="1">
                <a:solidFill>
                  <a:srgbClr val="454749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。。。</a:t>
            </a:r>
            <a:r>
              <a:rPr lang="en-US" altLang="zh-CN" sz="2400" b="1">
                <a:solidFill>
                  <a:srgbClr val="454749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 is this ? </a:t>
            </a:r>
            <a:r>
              <a:rPr lang="en-US" altLang="zh-CN" sz="1400" b="1">
                <a:solidFill>
                  <a:srgbClr val="FFFFFF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?</a:t>
            </a:r>
            <a:endParaRPr lang="zh-CN" altLang="en-US" sz="1400">
              <a:solidFill>
                <a:srgbClr val="3D3F4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3"/>
          <p:cNvGrpSpPr/>
          <p:nvPr/>
        </p:nvGrpSpPr>
        <p:grpSpPr bwMode="auto">
          <a:xfrm>
            <a:off x="1044575" y="333375"/>
            <a:ext cx="7086600" cy="6242050"/>
            <a:chOff x="1645" y="525"/>
            <a:chExt cx="11160" cy="9830"/>
          </a:xfrm>
        </p:grpSpPr>
        <p:grpSp>
          <p:nvGrpSpPr>
            <p:cNvPr id="45059" name="组合 6"/>
            <p:cNvGrpSpPr/>
            <p:nvPr/>
          </p:nvGrpSpPr>
          <p:grpSpPr bwMode="auto">
            <a:xfrm>
              <a:off x="1645" y="525"/>
              <a:ext cx="11160" cy="9830"/>
              <a:chOff x="1644" y="524"/>
              <a:chExt cx="11162" cy="9830"/>
            </a:xfrm>
          </p:grpSpPr>
          <p:sp>
            <p:nvSpPr>
              <p:cNvPr id="78853" name="矩形 1"/>
              <p:cNvSpPr/>
              <p:nvPr/>
            </p:nvSpPr>
            <p:spPr>
              <a:xfrm>
                <a:off x="1644" y="524"/>
                <a:ext cx="11162" cy="9830"/>
              </a:xfrm>
              <a:prstGeom prst="rect">
                <a:avLst/>
              </a:prstGeom>
              <a:solidFill>
                <a:srgbClr val="FFFFFF"/>
              </a:solidFill>
              <a:ln w="177800" cap="flat" cmpd="sng" algn="ctr">
                <a:solidFill>
                  <a:srgbClr val="507AA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45061" name="图片 2" descr="IMG_940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C3D6D2"/>
                  </a:clrFrom>
                  <a:clrTo>
                    <a:srgbClr val="C3D6D2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04" y="2452"/>
                <a:ext cx="3899" cy="3582"/>
              </a:xfrm>
              <a:prstGeom prst="rect">
                <a:avLst/>
              </a:prstGeom>
              <a:noFill/>
              <a:ln w="63500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062" name="图片 3" descr="IMG_9400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CFE3E4"/>
                  </a:clrFrom>
                  <a:clrTo>
                    <a:srgbClr val="CFE3E4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0" y="2452"/>
                <a:ext cx="3788" cy="3567"/>
              </a:xfrm>
              <a:prstGeom prst="rect">
                <a:avLst/>
              </a:prstGeom>
              <a:noFill/>
              <a:ln w="73025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063" name="图片 4" descr="IMG_9401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D5E7E7"/>
                  </a:clrFrom>
                  <a:clrTo>
                    <a:srgbClr val="D5E7E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04" y="6648"/>
                <a:ext cx="3862" cy="3485"/>
              </a:xfrm>
              <a:prstGeom prst="rect">
                <a:avLst/>
              </a:prstGeom>
              <a:noFill/>
              <a:ln w="63500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064" name="图片 5" descr="IMG_9403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D6E8EA"/>
                  </a:clrFrom>
                  <a:clrTo>
                    <a:srgbClr val="D6E8EA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0" y="6648"/>
                <a:ext cx="3958" cy="3559"/>
              </a:xfrm>
              <a:prstGeom prst="rect">
                <a:avLst/>
              </a:prstGeom>
              <a:noFill/>
              <a:ln w="79375" algn="ctr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5065" name="文本框 2"/>
            <p:cNvSpPr>
              <a:spLocks noChangeArrowheads="1"/>
            </p:cNvSpPr>
            <p:nvPr/>
          </p:nvSpPr>
          <p:spPr bwMode="auto">
            <a:xfrm>
              <a:off x="3345" y="637"/>
              <a:ext cx="8270" cy="126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>
                  <a:solidFill>
                    <a:srgbClr val="FFFFFF"/>
                  </a:solidFill>
                  <a:latin typeface="Comic Sans MS" panose="030F0702030302020204" pitchFamily="66" charset="0"/>
                </a:rPr>
                <a:t>Whose </a:t>
              </a:r>
              <a:r>
                <a:rPr lang="zh-CN" altLang="en-US" sz="3600" b="1">
                  <a:solidFill>
                    <a:srgbClr val="FFFFFF"/>
                  </a:solidFill>
                  <a:latin typeface="Comic Sans MS" panose="030F0702030302020204" pitchFamily="66" charset="0"/>
                </a:rPr>
                <a:t>。。。</a:t>
              </a:r>
              <a:r>
                <a:rPr lang="en-US" altLang="zh-CN" sz="3600" b="1">
                  <a:solidFill>
                    <a:srgbClr val="FFFFFF"/>
                  </a:solidFill>
                  <a:latin typeface="Comic Sans MS" panose="030F0702030302020204" pitchFamily="66" charset="0"/>
                </a:rPr>
                <a:t> is this ?</a:t>
              </a:r>
              <a:endParaRPr lang="en-US" altLang="zh-CN" sz="3600" b="1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628775"/>
            <a:ext cx="4427537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图片 5" descr="diery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1628775"/>
            <a:ext cx="4479925" cy="413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矩形 6"/>
          <p:cNvSpPr/>
          <p:nvPr/>
        </p:nvSpPr>
        <p:spPr>
          <a:xfrm>
            <a:off x="466725" y="1701800"/>
            <a:ext cx="4210050" cy="3963988"/>
          </a:xfrm>
          <a:prstGeom prst="rect">
            <a:avLst/>
          </a:prstGeom>
          <a:solidFill>
            <a:srgbClr val="FFFFFF"/>
          </a:solidFill>
          <a:ln w="17145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46085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628775"/>
            <a:ext cx="447675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9"/>
          <p:cNvGrpSpPr/>
          <p:nvPr/>
        </p:nvGrpSpPr>
        <p:grpSpPr bwMode="auto">
          <a:xfrm>
            <a:off x="1116013" y="476250"/>
            <a:ext cx="6865937" cy="5762625"/>
            <a:chOff x="1757" y="864"/>
            <a:chExt cx="10814" cy="9074"/>
          </a:xfrm>
        </p:grpSpPr>
        <p:grpSp>
          <p:nvGrpSpPr>
            <p:cNvPr id="47107" name="组合 8"/>
            <p:cNvGrpSpPr/>
            <p:nvPr/>
          </p:nvGrpSpPr>
          <p:grpSpPr bwMode="auto">
            <a:xfrm>
              <a:off x="1757" y="864"/>
              <a:ext cx="10814" cy="9074"/>
              <a:chOff x="1757" y="864"/>
              <a:chExt cx="10814" cy="9074"/>
            </a:xfrm>
          </p:grpSpPr>
          <p:sp>
            <p:nvSpPr>
              <p:cNvPr id="82954" name="矩形 1"/>
              <p:cNvSpPr/>
              <p:nvPr/>
            </p:nvSpPr>
            <p:spPr>
              <a:xfrm>
                <a:off x="1870" y="864"/>
                <a:ext cx="10701" cy="9074"/>
              </a:xfrm>
              <a:prstGeom prst="rect">
                <a:avLst/>
              </a:prstGeom>
              <a:solidFill>
                <a:srgbClr val="FFFFFF"/>
              </a:solidFill>
              <a:ln w="177800" cap="flat" cmpd="sng" algn="ctr">
                <a:solidFill>
                  <a:srgbClr val="7030A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47109" name="图片 5" descr="62i58PICY8N_1024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9ADBF1"/>
                  </a:clrFrom>
                  <a:clrTo>
                    <a:srgbClr val="9ADBF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57" y="1998"/>
                <a:ext cx="3268" cy="34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7110" name="组合 6"/>
              <p:cNvGrpSpPr/>
              <p:nvPr/>
            </p:nvGrpSpPr>
            <p:grpSpPr bwMode="auto">
              <a:xfrm>
                <a:off x="3004" y="4702"/>
                <a:ext cx="8876" cy="3200"/>
                <a:chOff x="3118" y="4702"/>
                <a:chExt cx="8676" cy="3250"/>
              </a:xfrm>
            </p:grpSpPr>
            <p:sp>
              <p:nvSpPr>
                <p:cNvPr id="82960" name="任意多边形 19"/>
                <p:cNvSpPr/>
                <p:nvPr/>
              </p:nvSpPr>
              <p:spPr>
                <a:xfrm>
                  <a:off x="3119" y="5288"/>
                  <a:ext cx="5868" cy="2475"/>
                </a:xfrm>
                <a:custGeom>
                  <a:avLst/>
                  <a:gdLst>
                    <a:gd name="connisteX0" fmla="*/ 0 w 3700780"/>
                    <a:gd name="connsiteY0" fmla="*/ 0 h 1423670"/>
                    <a:gd name="connisteX1" fmla="*/ 160655 w 3700780"/>
                    <a:gd name="connsiteY1" fmla="*/ 782955 h 1423670"/>
                    <a:gd name="connisteX2" fmla="*/ 996315 w 3700780"/>
                    <a:gd name="connsiteY2" fmla="*/ 640715 h 1423670"/>
                    <a:gd name="connisteX3" fmla="*/ 2793365 w 3700780"/>
                    <a:gd name="connsiteY3" fmla="*/ 338455 h 1423670"/>
                    <a:gd name="connisteX4" fmla="*/ 3700780 w 3700780"/>
                    <a:gd name="connsiteY4" fmla="*/ 1423670 h 142367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3700779" h="1423670">
                      <a:moveTo>
                        <a:pt x="0" y="0"/>
                      </a:moveTo>
                      <a:cubicBezTo>
                        <a:pt x="15240" y="159385"/>
                        <a:pt x="-38735" y="654685"/>
                        <a:pt x="160655" y="782955"/>
                      </a:cubicBezTo>
                      <a:cubicBezTo>
                        <a:pt x="360045" y="911225"/>
                        <a:pt x="469900" y="729615"/>
                        <a:pt x="996315" y="640715"/>
                      </a:cubicBezTo>
                      <a:cubicBezTo>
                        <a:pt x="1522730" y="551815"/>
                        <a:pt x="2252345" y="181610"/>
                        <a:pt x="2793365" y="338455"/>
                      </a:cubicBezTo>
                      <a:cubicBezTo>
                        <a:pt x="3334385" y="495300"/>
                        <a:pt x="3555365" y="1200785"/>
                        <a:pt x="3700780" y="1423670"/>
                      </a:cubicBezTo>
                    </a:path>
                  </a:pathLst>
                </a:custGeom>
                <a:noFill/>
                <a:ln w="31750" cap="flat" cmpd="sng" algn="ctr">
                  <a:solidFill>
                    <a:srgbClr val="507AA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961" name="任意多边形 21"/>
                <p:cNvSpPr/>
                <p:nvPr/>
              </p:nvSpPr>
              <p:spPr>
                <a:xfrm>
                  <a:off x="3209" y="4701"/>
                  <a:ext cx="8405" cy="3252"/>
                </a:xfrm>
                <a:custGeom>
                  <a:avLst/>
                  <a:gdLst>
                    <a:gd name="connisteX0" fmla="*/ 5002595 w 5336422"/>
                    <a:gd name="connsiteY0" fmla="*/ 0 h 2063750"/>
                    <a:gd name="connisteX1" fmla="*/ 5304855 w 5336422"/>
                    <a:gd name="connsiteY1" fmla="*/ 622935 h 2063750"/>
                    <a:gd name="connisteX2" fmla="*/ 4308540 w 5336422"/>
                    <a:gd name="connsiteY2" fmla="*/ 871855 h 2063750"/>
                    <a:gd name="connisteX3" fmla="*/ 4237420 w 5336422"/>
                    <a:gd name="connsiteY3" fmla="*/ 1511935 h 2063750"/>
                    <a:gd name="connisteX4" fmla="*/ 2636585 w 5336422"/>
                    <a:gd name="connsiteY4" fmla="*/ 1209675 h 2063750"/>
                    <a:gd name="connisteX5" fmla="*/ 2512125 w 5336422"/>
                    <a:gd name="connsiteY5" fmla="*/ 1654175 h 2063750"/>
                    <a:gd name="connisteX6" fmla="*/ 1284670 w 5336422"/>
                    <a:gd name="connsiteY6" fmla="*/ 1494155 h 2063750"/>
                    <a:gd name="connisteX7" fmla="*/ 1089090 w 5336422"/>
                    <a:gd name="connsiteY7" fmla="*/ 1814830 h 2063750"/>
                    <a:gd name="connisteX8" fmla="*/ 110555 w 5336422"/>
                    <a:gd name="connsiteY8" fmla="*/ 1743075 h 2063750"/>
                    <a:gd name="connisteX9" fmla="*/ 57215 w 5336422"/>
                    <a:gd name="connsiteY9" fmla="*/ 2063750 h 206375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5336422" h="2063750">
                      <a:moveTo>
                        <a:pt x="5002596" y="0"/>
                      </a:moveTo>
                      <a:cubicBezTo>
                        <a:pt x="5083241" y="119380"/>
                        <a:pt x="5443921" y="448310"/>
                        <a:pt x="5304856" y="622935"/>
                      </a:cubicBezTo>
                      <a:cubicBezTo>
                        <a:pt x="5165791" y="797560"/>
                        <a:pt x="4521901" y="694055"/>
                        <a:pt x="4308541" y="871855"/>
                      </a:cubicBezTo>
                      <a:cubicBezTo>
                        <a:pt x="4095181" y="1049655"/>
                        <a:pt x="4572066" y="1444625"/>
                        <a:pt x="4237421" y="1511935"/>
                      </a:cubicBezTo>
                      <a:cubicBezTo>
                        <a:pt x="3902776" y="1579245"/>
                        <a:pt x="2981391" y="1181100"/>
                        <a:pt x="2636586" y="1209675"/>
                      </a:cubicBezTo>
                      <a:cubicBezTo>
                        <a:pt x="2291781" y="1238250"/>
                        <a:pt x="2782636" y="1597025"/>
                        <a:pt x="2512126" y="1654175"/>
                      </a:cubicBezTo>
                      <a:cubicBezTo>
                        <a:pt x="2241616" y="1711325"/>
                        <a:pt x="1569151" y="1461770"/>
                        <a:pt x="1284671" y="1494155"/>
                      </a:cubicBezTo>
                      <a:cubicBezTo>
                        <a:pt x="1000191" y="1526540"/>
                        <a:pt x="1324041" y="1765300"/>
                        <a:pt x="1089091" y="1814830"/>
                      </a:cubicBezTo>
                      <a:cubicBezTo>
                        <a:pt x="854141" y="1864360"/>
                        <a:pt x="316931" y="1693545"/>
                        <a:pt x="110556" y="1743075"/>
                      </a:cubicBezTo>
                      <a:cubicBezTo>
                        <a:pt x="-95819" y="1792605"/>
                        <a:pt x="48326" y="1998345"/>
                        <a:pt x="57216" y="2063750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rgbClr val="507AA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962" name="任意多边形 22"/>
                <p:cNvSpPr/>
                <p:nvPr/>
              </p:nvSpPr>
              <p:spPr>
                <a:xfrm>
                  <a:off x="5274" y="5059"/>
                  <a:ext cx="6521" cy="2620"/>
                </a:xfrm>
                <a:custGeom>
                  <a:avLst/>
                  <a:gdLst>
                    <a:gd name="connisteX0" fmla="*/ 0 w 3949065"/>
                    <a:gd name="connsiteY0" fmla="*/ 0 h 1572896"/>
                    <a:gd name="connisteX1" fmla="*/ 248920 w 3949065"/>
                    <a:gd name="connsiteY1" fmla="*/ 1049655 h 1572896"/>
                    <a:gd name="connisteX2" fmla="*/ 1227455 w 3949065"/>
                    <a:gd name="connsiteY2" fmla="*/ 320675 h 1572896"/>
                    <a:gd name="connisteX3" fmla="*/ 1494155 w 3949065"/>
                    <a:gd name="connsiteY3" fmla="*/ 1369695 h 1572896"/>
                    <a:gd name="connisteX4" fmla="*/ 2934970 w 3949065"/>
                    <a:gd name="connsiteY4" fmla="*/ 1530350 h 1572896"/>
                    <a:gd name="connisteX5" fmla="*/ 3415665 w 3949065"/>
                    <a:gd name="connsiteY5" fmla="*/ 1031875 h 1572896"/>
                    <a:gd name="connisteX6" fmla="*/ 3095625 w 3949065"/>
                    <a:gd name="connsiteY6" fmla="*/ 765175 h 1572896"/>
                    <a:gd name="connisteX7" fmla="*/ 3077845 w 3949065"/>
                    <a:gd name="connsiteY7" fmla="*/ 1209675 h 1572896"/>
                    <a:gd name="connisteX8" fmla="*/ 3806825 w 3949065"/>
                    <a:gd name="connsiteY8" fmla="*/ 1280795 h 1572896"/>
                    <a:gd name="connisteX9" fmla="*/ 3949065 w 3949065"/>
                    <a:gd name="connsiteY9" fmla="*/ 1530350 h 1572896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3949065" h="1572897">
                      <a:moveTo>
                        <a:pt x="0" y="0"/>
                      </a:moveTo>
                      <a:cubicBezTo>
                        <a:pt x="30480" y="224790"/>
                        <a:pt x="3175" y="985520"/>
                        <a:pt x="248920" y="1049655"/>
                      </a:cubicBezTo>
                      <a:cubicBezTo>
                        <a:pt x="494665" y="1113790"/>
                        <a:pt x="978535" y="256540"/>
                        <a:pt x="1227455" y="320675"/>
                      </a:cubicBezTo>
                      <a:cubicBezTo>
                        <a:pt x="1476375" y="384810"/>
                        <a:pt x="1152525" y="1127760"/>
                        <a:pt x="1494155" y="1369695"/>
                      </a:cubicBezTo>
                      <a:cubicBezTo>
                        <a:pt x="1835785" y="1611630"/>
                        <a:pt x="2550795" y="1597660"/>
                        <a:pt x="2934970" y="1530350"/>
                      </a:cubicBezTo>
                      <a:cubicBezTo>
                        <a:pt x="3319145" y="1463040"/>
                        <a:pt x="3383280" y="1184910"/>
                        <a:pt x="3415665" y="1031875"/>
                      </a:cubicBezTo>
                      <a:cubicBezTo>
                        <a:pt x="3448050" y="878840"/>
                        <a:pt x="3162935" y="729615"/>
                        <a:pt x="3095625" y="765175"/>
                      </a:cubicBezTo>
                      <a:cubicBezTo>
                        <a:pt x="3028315" y="800735"/>
                        <a:pt x="2935605" y="1106805"/>
                        <a:pt x="3077845" y="1209675"/>
                      </a:cubicBezTo>
                      <a:cubicBezTo>
                        <a:pt x="3220085" y="1312545"/>
                        <a:pt x="3632835" y="1216660"/>
                        <a:pt x="3806825" y="1280795"/>
                      </a:cubicBezTo>
                      <a:cubicBezTo>
                        <a:pt x="3980815" y="1344930"/>
                        <a:pt x="3935095" y="1482090"/>
                        <a:pt x="3949065" y="1530350"/>
                      </a:cubicBezTo>
                    </a:path>
                  </a:pathLst>
                </a:custGeom>
                <a:noFill/>
                <a:ln w="44450" cap="flat" cmpd="sng" algn="ctr">
                  <a:solidFill>
                    <a:srgbClr val="507AA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963" name="任意多边形 23"/>
                <p:cNvSpPr/>
                <p:nvPr/>
              </p:nvSpPr>
              <p:spPr>
                <a:xfrm>
                  <a:off x="6296" y="5059"/>
                  <a:ext cx="3106" cy="2780"/>
                </a:xfrm>
                <a:custGeom>
                  <a:avLst/>
                  <a:gdLst>
                    <a:gd name="connisteX0" fmla="*/ 1601470 w 1802372"/>
                    <a:gd name="connsiteY0" fmla="*/ 0 h 1619250"/>
                    <a:gd name="connisteX1" fmla="*/ 1690370 w 1802372"/>
                    <a:gd name="connsiteY1" fmla="*/ 427355 h 1619250"/>
                    <a:gd name="connisteX2" fmla="*/ 1298575 w 1802372"/>
                    <a:gd name="connsiteY2" fmla="*/ 285115 h 1619250"/>
                    <a:gd name="connisteX3" fmla="*/ 1797050 w 1802372"/>
                    <a:gd name="connsiteY3" fmla="*/ 800735 h 1619250"/>
                    <a:gd name="connisteX4" fmla="*/ 1530350 w 1802372"/>
                    <a:gd name="connsiteY4" fmla="*/ 676275 h 1619250"/>
                    <a:gd name="connisteX5" fmla="*/ 1583690 w 1802372"/>
                    <a:gd name="connsiteY5" fmla="*/ 1263015 h 1619250"/>
                    <a:gd name="connisteX6" fmla="*/ 0 w 1802372"/>
                    <a:gd name="connsiteY6" fmla="*/ 1619250 h 161925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802372" h="1619250">
                      <a:moveTo>
                        <a:pt x="1601470" y="0"/>
                      </a:moveTo>
                      <a:cubicBezTo>
                        <a:pt x="1626870" y="88265"/>
                        <a:pt x="1750695" y="370205"/>
                        <a:pt x="1690370" y="427355"/>
                      </a:cubicBezTo>
                      <a:cubicBezTo>
                        <a:pt x="1630045" y="484505"/>
                        <a:pt x="1276985" y="210185"/>
                        <a:pt x="1298575" y="285115"/>
                      </a:cubicBezTo>
                      <a:cubicBezTo>
                        <a:pt x="1320165" y="360045"/>
                        <a:pt x="1750695" y="722630"/>
                        <a:pt x="1797050" y="800735"/>
                      </a:cubicBezTo>
                      <a:cubicBezTo>
                        <a:pt x="1843405" y="878840"/>
                        <a:pt x="1572895" y="583565"/>
                        <a:pt x="1530350" y="676275"/>
                      </a:cubicBezTo>
                      <a:cubicBezTo>
                        <a:pt x="1487805" y="768985"/>
                        <a:pt x="1889760" y="1074420"/>
                        <a:pt x="1583690" y="1263015"/>
                      </a:cubicBezTo>
                      <a:cubicBezTo>
                        <a:pt x="1277620" y="1451610"/>
                        <a:pt x="317500" y="1559560"/>
                        <a:pt x="0" y="1619250"/>
                      </a:cubicBezTo>
                    </a:path>
                  </a:pathLst>
                </a:custGeom>
                <a:noFill/>
                <a:ln w="41275" cap="flat" cmpd="sng" algn="ctr">
                  <a:solidFill>
                    <a:srgbClr val="507AA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7115" name="组合 2"/>
              <p:cNvGrpSpPr/>
              <p:nvPr/>
            </p:nvGrpSpPr>
            <p:grpSpPr bwMode="auto">
              <a:xfrm>
                <a:off x="5113" y="7850"/>
                <a:ext cx="4624" cy="1791"/>
                <a:chOff x="5115" y="6943"/>
                <a:chExt cx="4625" cy="1791"/>
              </a:xfrm>
            </p:grpSpPr>
            <p:pic>
              <p:nvPicPr>
                <p:cNvPr id="47116" name="图片 15" descr="图片1YL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7904" y="6886"/>
                  <a:ext cx="1930" cy="1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</p:pic>
            <p:pic>
              <p:nvPicPr>
                <p:cNvPr id="47117" name="图片 3" descr="IMG_9435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5032" y="6857"/>
                  <a:ext cx="1853" cy="1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</p:pic>
          </p:grpSp>
        </p:grpSp>
        <p:sp>
          <p:nvSpPr>
            <p:cNvPr id="47118" name="文本框 7"/>
            <p:cNvSpPr>
              <a:spLocks noChangeArrowheads="1"/>
            </p:cNvSpPr>
            <p:nvPr/>
          </p:nvSpPr>
          <p:spPr bwMode="auto">
            <a:xfrm>
              <a:off x="4819" y="977"/>
              <a:ext cx="5423" cy="12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>
                  <a:solidFill>
                    <a:srgbClr val="FFFFFF"/>
                  </a:solidFill>
                  <a:latin typeface="Comic Sans MS" panose="030F0702030302020204" pitchFamily="66" charset="0"/>
                </a:rPr>
                <a:t>Happy maze!</a:t>
              </a:r>
              <a:endParaRPr lang="en-US" altLang="zh-CN" sz="3600" b="1">
                <a:latin typeface="Comic Sans MS" panose="030F0702030302020204" pitchFamily="66" charset="0"/>
              </a:endParaRPr>
            </a:p>
          </p:txBody>
        </p:sp>
      </p:grpSp>
      <p:pic>
        <p:nvPicPr>
          <p:cNvPr id="47119" name="图片 37" descr="Redocn_201207211627221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AFFFA"/>
              </a:clrFrom>
              <a:clrTo>
                <a:srgbClr val="FA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1125538"/>
            <a:ext cx="714375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0" name="图片 38" descr="549319_20150510110848981181_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628775"/>
            <a:ext cx="1901825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1" name="图片 39" descr="Redocn_201207230914203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844675"/>
            <a:ext cx="11112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2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89713" y="4803775"/>
            <a:ext cx="127476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47123" name="Picture 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79525" y="4821238"/>
            <a:ext cx="12446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" descr="QQ截图201604211553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80975" y="620713"/>
            <a:ext cx="374491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图片 1" descr="截图201604242019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341438"/>
            <a:ext cx="5919787" cy="548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文本框 2"/>
          <p:cNvSpPr/>
          <p:nvPr/>
        </p:nvSpPr>
        <p:spPr>
          <a:xfrm>
            <a:off x="4787900" y="2205038"/>
            <a:ext cx="774700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dress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4997" name="文本框 3"/>
          <p:cNvSpPr/>
          <p:nvPr/>
        </p:nvSpPr>
        <p:spPr>
          <a:xfrm>
            <a:off x="4525963" y="2654300"/>
            <a:ext cx="792162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Helen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4998" name="文本框 4"/>
          <p:cNvSpPr/>
          <p:nvPr/>
        </p:nvSpPr>
        <p:spPr>
          <a:xfrm>
            <a:off x="4886325" y="3303588"/>
            <a:ext cx="698500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skirt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4999" name="文本框 5"/>
          <p:cNvSpPr/>
          <p:nvPr/>
        </p:nvSpPr>
        <p:spPr>
          <a:xfrm>
            <a:off x="3733800" y="3806825"/>
            <a:ext cx="615950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It's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0" name="文本框 6"/>
          <p:cNvSpPr/>
          <p:nvPr/>
        </p:nvSpPr>
        <p:spPr>
          <a:xfrm>
            <a:off x="4957763" y="3806825"/>
            <a:ext cx="885825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Su Hai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1" name="文本框 7"/>
          <p:cNvSpPr/>
          <p:nvPr/>
        </p:nvSpPr>
        <p:spPr>
          <a:xfrm>
            <a:off x="4957763" y="4311650"/>
            <a:ext cx="766762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socks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2" name="文本框 8"/>
          <p:cNvSpPr/>
          <p:nvPr/>
        </p:nvSpPr>
        <p:spPr>
          <a:xfrm>
            <a:off x="7407275" y="4311650"/>
            <a:ext cx="784225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these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3" name="文本框 9"/>
          <p:cNvSpPr/>
          <p:nvPr/>
        </p:nvSpPr>
        <p:spPr>
          <a:xfrm>
            <a:off x="5391150" y="4959350"/>
            <a:ext cx="1184275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Yang Ling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4" name="文本框 10"/>
          <p:cNvSpPr/>
          <p:nvPr/>
        </p:nvSpPr>
        <p:spPr>
          <a:xfrm>
            <a:off x="4716463" y="5589588"/>
            <a:ext cx="1096962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trousers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5" name="文本框 11"/>
          <p:cNvSpPr/>
          <p:nvPr/>
        </p:nvSpPr>
        <p:spPr>
          <a:xfrm>
            <a:off x="6397625" y="5535613"/>
            <a:ext cx="534988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are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6" name="文本框 12"/>
          <p:cNvSpPr/>
          <p:nvPr/>
        </p:nvSpPr>
        <p:spPr>
          <a:xfrm>
            <a:off x="7191375" y="5535613"/>
            <a:ext cx="784225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these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7" name="文本框 13"/>
          <p:cNvSpPr/>
          <p:nvPr/>
        </p:nvSpPr>
        <p:spPr>
          <a:xfrm>
            <a:off x="3878263" y="6111875"/>
            <a:ext cx="1106487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They 're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85008" name="文本框 14"/>
          <p:cNvSpPr/>
          <p:nvPr/>
        </p:nvSpPr>
        <p:spPr>
          <a:xfrm>
            <a:off x="5391150" y="6183313"/>
            <a:ext cx="1031875" cy="44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Su Yang</a:t>
            </a:r>
            <a:endParaRPr lang="en-US" altLang="zh-CN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1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5" dur="8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2" dur="8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9" dur="8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56" dur="8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63" dur="8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0" dur="8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7" dur="8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84" dur="8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91" dur="8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7" grpId="0" animBg="1"/>
      <p:bldP spid="84998" grpId="0" animBg="1"/>
      <p:bldP spid="84999" grpId="0" animBg="1"/>
      <p:bldP spid="85000" grpId="0" animBg="1"/>
      <p:bldP spid="85001" grpId="0" animBg="1"/>
      <p:bldP spid="85002" grpId="0" animBg="1"/>
      <p:bldP spid="85003" grpId="0" animBg="1"/>
      <p:bldP spid="85004" grpId="0" animBg="1"/>
      <p:bldP spid="85005" grpId="0" animBg="1"/>
      <p:bldP spid="85006" grpId="0" animBg="1"/>
      <p:bldP spid="85007" grpId="0" animBg="1"/>
      <p:bldP spid="850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34063" y="731838"/>
            <a:ext cx="32670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grpSp>
        <p:nvGrpSpPr>
          <p:cNvPr id="15363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15364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0" name="文本框 1"/>
          <p:cNvSpPr txBox="1"/>
          <p:nvPr/>
        </p:nvSpPr>
        <p:spPr>
          <a:xfrm>
            <a:off x="466725" y="188913"/>
            <a:ext cx="2427288" cy="646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di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3C5C8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Brain storm</a:t>
            </a:r>
            <a:endParaRPr lang="en-US" altLang="zh-CN" sz="28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5367" name="组合 4"/>
          <p:cNvGrpSpPr/>
          <p:nvPr/>
        </p:nvGrpSpPr>
        <p:grpSpPr bwMode="auto">
          <a:xfrm>
            <a:off x="539750" y="2708275"/>
            <a:ext cx="7905750" cy="1827213"/>
            <a:chOff x="1190" y="3926"/>
            <a:chExt cx="12449" cy="2876"/>
          </a:xfrm>
        </p:grpSpPr>
        <p:pic>
          <p:nvPicPr>
            <p:cNvPr id="15368" name="图片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70" y="3926"/>
              <a:ext cx="6353" cy="1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文本框 2"/>
            <p:cNvSpPr>
              <a:spLocks noChangeArrowheads="1"/>
            </p:cNvSpPr>
            <p:nvPr/>
          </p:nvSpPr>
          <p:spPr bwMode="auto">
            <a:xfrm>
              <a:off x="1190" y="5060"/>
              <a:ext cx="12449" cy="1742"/>
            </a:xfrm>
            <a:prstGeom prst="rect">
              <a:avLst/>
            </a:prstGeom>
            <a:noFill/>
            <a:ln w="53975" algn="ctr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What can you see</a:t>
              </a:r>
              <a:r>
                <a:rPr lang="en-US" altLang="zh-CN" sz="3200" dirty="0">
                  <a:solidFill>
                    <a:srgbClr val="C0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 in the clothes shop</a:t>
              </a:r>
              <a:r>
                <a:rPr lang="en-US" altLang="zh-CN" sz="32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?</a:t>
              </a:r>
              <a:endParaRPr lang="en-US" altLang="zh-CN" sz="3200" dirty="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r>
                <a:rPr lang="en-US" altLang="zh-CN" sz="3200" dirty="0">
                  <a:solidFill>
                    <a:srgbClr val="3D3F4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 can see...              </a:t>
              </a:r>
              <a:endParaRPr lang="en-US" altLang="zh-CN" sz="3200" dirty="0">
                <a:solidFill>
                  <a:srgbClr val="3D3F4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0" name="文本框 7"/>
          <p:cNvSpPr>
            <a:spLocks noChangeArrowheads="1"/>
          </p:cNvSpPr>
          <p:nvPr/>
        </p:nvSpPr>
        <p:spPr bwMode="auto">
          <a:xfrm>
            <a:off x="4949825" y="3860800"/>
            <a:ext cx="1709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字体管家糖果" charset="-122"/>
                <a:ea typeface="字体管家糖果" charset="-122"/>
              </a:rPr>
              <a:t>（服装店）</a:t>
            </a:r>
            <a:endParaRPr lang="zh-CN" altLang="en-US" sz="2400" b="1">
              <a:solidFill>
                <a:srgbClr val="C00000"/>
              </a:solidFill>
              <a:latin typeface="字体管家糖果" charset="-122"/>
              <a:ea typeface="字体管家糖果" charset="-122"/>
            </a:endParaRPr>
          </a:p>
        </p:txBody>
      </p:sp>
      <p:grpSp>
        <p:nvGrpSpPr>
          <p:cNvPr id="15371" name="组合 4"/>
          <p:cNvGrpSpPr/>
          <p:nvPr/>
        </p:nvGrpSpPr>
        <p:grpSpPr bwMode="auto">
          <a:xfrm>
            <a:off x="4787900" y="4221163"/>
            <a:ext cx="4437063" cy="2122487"/>
            <a:chOff x="6293" y="6988"/>
            <a:chExt cx="6987" cy="3342"/>
          </a:xfrm>
        </p:grpSpPr>
        <p:pic>
          <p:nvPicPr>
            <p:cNvPr id="15372" name="Picture 11" descr="suyan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92" y="7100"/>
              <a:ext cx="4242" cy="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10" descr="suhai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60" y="6987"/>
              <a:ext cx="4720" cy="3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4" name="Group 7"/>
          <p:cNvGrpSpPr/>
          <p:nvPr/>
        </p:nvGrpSpPr>
        <p:grpSpPr bwMode="auto">
          <a:xfrm>
            <a:off x="3803650" y="44450"/>
            <a:ext cx="5018088" cy="914400"/>
            <a:chOff x="906" y="3597"/>
            <a:chExt cx="7678" cy="1122"/>
          </a:xfrm>
        </p:grpSpPr>
        <p:sp>
          <p:nvSpPr>
            <p:cNvPr id="15375" name="AutoShape 6"/>
            <p:cNvSpPr>
              <a:spLocks noChangeArrowheads="1"/>
            </p:cNvSpPr>
            <p:nvPr/>
          </p:nvSpPr>
          <p:spPr bwMode="auto">
            <a:xfrm>
              <a:off x="906" y="3597"/>
              <a:ext cx="7678" cy="112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3D3F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376" name="Text Box 5"/>
            <p:cNvSpPr>
              <a:spLocks noChangeArrowheads="1"/>
            </p:cNvSpPr>
            <p:nvPr/>
          </p:nvSpPr>
          <p:spPr bwMode="auto">
            <a:xfrm>
              <a:off x="1564" y="3659"/>
              <a:ext cx="7020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2060"/>
                  </a:solidFill>
                  <a:latin typeface="隶书" pitchFamily="49" charset="-122"/>
                  <a:ea typeface="隶书" pitchFamily="49" charset="-122"/>
                </a:rPr>
                <a:t>同学们，比一比哪一组能在最短的时间内说出最多的单词！</a:t>
              </a:r>
              <a:endParaRPr lang="zh-CN" altLang="en-US" sz="24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15377" name="组合 6"/>
          <p:cNvGrpSpPr/>
          <p:nvPr/>
        </p:nvGrpSpPr>
        <p:grpSpPr bwMode="auto">
          <a:xfrm>
            <a:off x="828675" y="4652963"/>
            <a:ext cx="1866900" cy="2038350"/>
            <a:chOff x="1305" y="7215"/>
            <a:chExt cx="2940" cy="3210"/>
          </a:xfrm>
        </p:grpSpPr>
        <p:pic>
          <p:nvPicPr>
            <p:cNvPr id="15378" name="图片 2" descr="zho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5" y="7215"/>
              <a:ext cx="2940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9" name="文本框 5"/>
            <p:cNvSpPr>
              <a:spLocks noChangeArrowheads="1"/>
            </p:cNvSpPr>
            <p:nvPr/>
          </p:nvSpPr>
          <p:spPr bwMode="auto">
            <a:xfrm>
              <a:off x="2097" y="8008"/>
              <a:ext cx="1578" cy="1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000">
                  <a:solidFill>
                    <a:srgbClr val="3D3F41"/>
                  </a:solidFill>
                  <a:ea typeface="微软雅黑" panose="020B0503020204020204" pitchFamily="34" charset="-122"/>
                </a:rPr>
                <a:t>30s</a:t>
              </a:r>
              <a:endParaRPr lang="en-US" altLang="zh-CN" sz="4000">
                <a:solidFill>
                  <a:srgbClr val="3D3F41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15380" name="直接箭头连接符 3"/>
          <p:cNvCxnSpPr>
            <a:cxnSpLocks noChangeShapeType="1"/>
          </p:cNvCxnSpPr>
          <p:nvPr/>
        </p:nvCxnSpPr>
        <p:spPr bwMode="auto">
          <a:xfrm flipV="1">
            <a:off x="1763713" y="4941888"/>
            <a:ext cx="0" cy="1584325"/>
          </a:xfrm>
          <a:prstGeom prst="line">
            <a:avLst/>
          </a:prstGeom>
          <a:noFill/>
          <a:ln w="50800" algn="ctr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7" name="文本框 8"/>
          <p:cNvSpPr txBox="1"/>
          <p:nvPr/>
        </p:nvSpPr>
        <p:spPr>
          <a:xfrm>
            <a:off x="2771775" y="5734050"/>
            <a:ext cx="2503488" cy="804863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3600" noProof="1">
                <a:ln w="22225" cap="flat" cmpd="sng" algn="ctr">
                  <a:solidFill>
                    <a:srgbClr val="9172A6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Who wins ?</a:t>
            </a:r>
            <a:endParaRPr lang="en-US" altLang="zh-CN" sz="360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15382" name="图片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981075"/>
            <a:ext cx="2209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2" descr="dianye"/>
          <p:cNvPicPr>
            <a:picLocks noChangeAspect="1" noChangeArrowheads="1"/>
          </p:cNvPicPr>
          <p:nvPr/>
        </p:nvPicPr>
        <p:blipFill>
          <a:blip r:embed="rId1" cstate="email"/>
          <a:srcRect l="2797" t="1483" r="4967"/>
          <a:stretch>
            <a:fillRect/>
          </a:stretch>
        </p:blipFill>
        <p:spPr bwMode="auto">
          <a:xfrm>
            <a:off x="4498975" y="1412875"/>
            <a:ext cx="4492625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图片 4" descr="截图201604242029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85900"/>
            <a:ext cx="434975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矩形 2"/>
          <p:cNvSpPr/>
          <p:nvPr/>
        </p:nvSpPr>
        <p:spPr>
          <a:xfrm>
            <a:off x="1403350" y="333375"/>
            <a:ext cx="6318250" cy="6081713"/>
          </a:xfrm>
          <a:prstGeom prst="rect">
            <a:avLst/>
          </a:prstGeom>
          <a:solidFill>
            <a:srgbClr val="FFFFFF"/>
          </a:solidFill>
          <a:ln w="171450" cap="flat" cmpd="sng" algn="ctr">
            <a:solidFill>
              <a:srgbClr val="FF808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50179" name="图片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2205038"/>
            <a:ext cx="5203825" cy="414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文本框 7"/>
          <p:cNvSpPr txBox="1"/>
          <p:nvPr/>
        </p:nvSpPr>
        <p:spPr>
          <a:xfrm>
            <a:off x="2987675" y="404813"/>
            <a:ext cx="3475038" cy="804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buSzTx/>
            </a:pPr>
            <a:r>
              <a:rPr lang="en-US" altLang="zh-CN" sz="3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Comic Sans MS" panose="030F0702030302020204" pitchFamily="66" charset="0"/>
                <a:sym typeface="Wingdings" panose="05000000000000000000"/>
              </a:rPr>
              <a:t>Happy design !</a:t>
            </a:r>
            <a:endParaRPr lang="en-US" altLang="zh-CN" sz="36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Comic Sans MS" panose="030F0702030302020204" pitchFamily="66" charset="0"/>
              <a:sym typeface="Wingdings" panose="05000000000000000000"/>
            </a:endParaRPr>
          </a:p>
        </p:txBody>
      </p:sp>
      <p:pic>
        <p:nvPicPr>
          <p:cNvPr id="50181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485900"/>
            <a:ext cx="54006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矩形 2"/>
          <p:cNvSpPr/>
          <p:nvPr/>
        </p:nvSpPr>
        <p:spPr>
          <a:xfrm>
            <a:off x="1692275" y="260350"/>
            <a:ext cx="6316663" cy="6083300"/>
          </a:xfrm>
          <a:prstGeom prst="rect">
            <a:avLst/>
          </a:prstGeom>
          <a:solidFill>
            <a:srgbClr val="FFFFFF"/>
          </a:solidFill>
          <a:ln w="171450" cap="flat" cmpd="sng" algn="ctr">
            <a:solidFill>
              <a:srgbClr val="FF808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454749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Hello, these are …’s clothes for the Party.</a:t>
            </a:r>
            <a:endParaRPr lang="en-US" altLang="zh-CN" sz="3600" dirty="0">
              <a:solidFill>
                <a:srgbClr val="454749"/>
              </a:solidFill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454749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Look at his/her …. It’s/They’re (too/so)… </a:t>
            </a:r>
            <a:endParaRPr lang="en-US" altLang="zh-CN" sz="3600" dirty="0">
              <a:solidFill>
                <a:srgbClr val="454749"/>
              </a:solidFill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 err="1">
                <a:solidFill>
                  <a:srgbClr val="454749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Haha</a:t>
            </a:r>
            <a:r>
              <a:rPr lang="en-US" altLang="zh-CN" sz="3600" dirty="0">
                <a:solidFill>
                  <a:srgbClr val="454749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, It’s / they’re…’s.</a:t>
            </a:r>
            <a:endParaRPr lang="en-US" altLang="zh-CN" sz="3600" dirty="0"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91139" name="文本框 7"/>
          <p:cNvSpPr txBox="1"/>
          <p:nvPr/>
        </p:nvSpPr>
        <p:spPr>
          <a:xfrm>
            <a:off x="3132138" y="331788"/>
            <a:ext cx="3475037" cy="804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buSzTx/>
            </a:pPr>
            <a:r>
              <a:rPr lang="en-US" altLang="zh-CN" sz="3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Comic Sans MS" panose="030F0702030302020204" pitchFamily="66" charset="0"/>
                <a:sym typeface="Wingdings" panose="05000000000000000000"/>
              </a:rPr>
              <a:t>Let's show !</a:t>
            </a:r>
            <a:endParaRPr lang="en-US" altLang="zh-CN" sz="36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Comic Sans MS" panose="030F0702030302020204" pitchFamily="66" charset="0"/>
              <a:sym typeface="Wingdings" panose="050000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19"/>
          <p:cNvSpPr/>
          <p:nvPr/>
        </p:nvSpPr>
        <p:spPr>
          <a:xfrm>
            <a:off x="539552" y="188640"/>
            <a:ext cx="3600450" cy="6842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SzTx/>
            </a:pPr>
            <a:r>
              <a:rPr lang="en-US" altLang="zh-CN" sz="36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07A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Homework</a:t>
            </a:r>
            <a:endParaRPr lang="en-US" altLang="zh-CN" sz="36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507AA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5223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97386" y="1402545"/>
            <a:ext cx="8142288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5518150"/>
            <a:ext cx="6991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图片 4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900238"/>
            <a:ext cx="76390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圆角矩形 7"/>
          <p:cNvSpPr/>
          <p:nvPr/>
        </p:nvSpPr>
        <p:spPr>
          <a:xfrm>
            <a:off x="855663" y="1485900"/>
            <a:ext cx="7791450" cy="4960938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16387" name="组合 3"/>
          <p:cNvGrpSpPr/>
          <p:nvPr/>
        </p:nvGrpSpPr>
        <p:grpSpPr bwMode="auto">
          <a:xfrm>
            <a:off x="428625" y="0"/>
            <a:ext cx="3640138" cy="635000"/>
            <a:chOff x="0" y="50"/>
            <a:chExt cx="5731" cy="1000"/>
          </a:xfrm>
        </p:grpSpPr>
        <p:pic>
          <p:nvPicPr>
            <p:cNvPr id="16388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0" name="组合 19"/>
          <p:cNvGrpSpPr/>
          <p:nvPr/>
        </p:nvGrpSpPr>
        <p:grpSpPr bwMode="auto">
          <a:xfrm>
            <a:off x="928688" y="500063"/>
            <a:ext cx="7643812" cy="1812925"/>
            <a:chOff x="928662" y="500042"/>
            <a:chExt cx="7643866" cy="1812463"/>
          </a:xfrm>
        </p:grpSpPr>
        <p:pic>
          <p:nvPicPr>
            <p:cNvPr id="16391" name="图片 17" descr="82j58PICYrw_1024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28662" y="500042"/>
              <a:ext cx="7643866" cy="181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文本框 1"/>
            <p:cNvSpPr txBox="1"/>
            <p:nvPr/>
          </p:nvSpPr>
          <p:spPr>
            <a:xfrm>
              <a:off x="1500166" y="926970"/>
              <a:ext cx="6504033" cy="68245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SzTx/>
                <a:buFont typeface="Arial" panose="020B0604020202020204" pitchFamily="34" charset="0"/>
                <a:buNone/>
              </a:pPr>
              <a:r>
                <a:rPr lang="en-US" altLang="zh-CN" sz="3200" b="1" noProof="1">
                  <a:ln w="22225" cap="flat" cmpd="sng" algn="ctr">
                    <a:solidFill>
                      <a:srgbClr val="9172A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C000"/>
                  </a:solidFill>
                  <a:latin typeface="Comic Sans MS" panose="030F0702030302020204" pitchFamily="66" charset="0"/>
                  <a:ea typeface="字体管家娜娜体" charset="0"/>
                  <a:cs typeface="黑体" panose="02010609060101010101" pitchFamily="49" charset="-122"/>
                  <a:sym typeface="Wingdings" panose="05000000000000000000"/>
                </a:rPr>
                <a:t>Welcome to the clothes shop !</a:t>
              </a:r>
              <a:endParaRPr lang="en-US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latin typeface="Comic Sans MS" panose="030F0702030302020204" pitchFamily="66" charset="0"/>
                <a:ea typeface="字体管家娜娜体" charset="0"/>
              </a:endParaRPr>
            </a:p>
          </p:txBody>
        </p:sp>
      </p:grpSp>
      <p:sp>
        <p:nvSpPr>
          <p:cNvPr id="21509" name="文本框 2"/>
          <p:cNvSpPr txBox="1"/>
          <p:nvPr/>
        </p:nvSpPr>
        <p:spPr>
          <a:xfrm>
            <a:off x="285750" y="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Guess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16394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0" descr="suhai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3933825"/>
            <a:ext cx="391953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1" descr="suyan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" y="3933825"/>
            <a:ext cx="3770313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圆角矩形标注 11"/>
          <p:cNvSpPr>
            <a:spLocks noChangeArrowheads="1"/>
          </p:cNvSpPr>
          <p:nvPr/>
        </p:nvSpPr>
        <p:spPr bwMode="auto">
          <a:xfrm>
            <a:off x="4003675" y="5300663"/>
            <a:ext cx="4140200" cy="1019175"/>
          </a:xfrm>
          <a:prstGeom prst="wedgeRoundRectCallout">
            <a:avLst>
              <a:gd name="adj1" fmla="val -75296"/>
              <a:gd name="adj2" fmla="val -55356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rgbClr val="3D3F4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What's in it ?</a:t>
            </a:r>
            <a:endParaRPr lang="en-US" altLang="zh-CN" sz="2400" b="1" dirty="0">
              <a:solidFill>
                <a:srgbClr val="3D3F4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rgbClr val="3D3F4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小朋友们快和我一起猜一猜</a:t>
            </a:r>
            <a:endParaRPr lang="zh-CN" altLang="en-US" sz="2400" b="1" dirty="0">
              <a:solidFill>
                <a:srgbClr val="3D3F4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rgbClr val="3D3F4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里面是什么衣服呢？</a:t>
            </a:r>
            <a:endParaRPr lang="zh-CN" altLang="en-US" sz="2400" b="1" dirty="0">
              <a:solidFill>
                <a:srgbClr val="3D3F4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8" name="Picture 17" descr="skirt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2357438"/>
            <a:ext cx="283527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矩形 13"/>
          <p:cNvSpPr/>
          <p:nvPr/>
        </p:nvSpPr>
        <p:spPr>
          <a:xfrm>
            <a:off x="3779838" y="2276475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1516" name="矩形 14"/>
          <p:cNvSpPr/>
          <p:nvPr/>
        </p:nvSpPr>
        <p:spPr>
          <a:xfrm>
            <a:off x="5292725" y="2276475"/>
            <a:ext cx="1547813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1517" name="矩形 15"/>
          <p:cNvSpPr/>
          <p:nvPr/>
        </p:nvSpPr>
        <p:spPr>
          <a:xfrm>
            <a:off x="3783013" y="3500438"/>
            <a:ext cx="1617662" cy="1190625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1518" name="矩形 16"/>
          <p:cNvSpPr/>
          <p:nvPr/>
        </p:nvSpPr>
        <p:spPr>
          <a:xfrm>
            <a:off x="5292725" y="3500438"/>
            <a:ext cx="1547813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6403" name="图片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950" y="1341438"/>
            <a:ext cx="11525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文本框 3"/>
          <p:cNvSpPr/>
          <p:nvPr/>
        </p:nvSpPr>
        <p:spPr>
          <a:xfrm>
            <a:off x="4716463" y="4221163"/>
            <a:ext cx="16462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a skirt</a:t>
            </a:r>
            <a:endParaRPr lang="en-US" altLang="zh-CN" sz="2800" b="1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21516" grpId="0" animBg="1"/>
      <p:bldP spid="21517" grpId="0" animBg="1"/>
      <p:bldP spid="21518" grpId="0" animBg="1"/>
      <p:bldP spid="215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8" descr="T-shirt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2205038"/>
            <a:ext cx="2738437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圆角矩形 7"/>
          <p:cNvSpPr/>
          <p:nvPr/>
        </p:nvSpPr>
        <p:spPr>
          <a:xfrm>
            <a:off x="855663" y="1485900"/>
            <a:ext cx="7791450" cy="4960938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17412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17413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4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7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Guess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17416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0" descr="suhai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3933825"/>
            <a:ext cx="391953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1" descr="suyan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" y="3933825"/>
            <a:ext cx="3770313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9" name="组合 15"/>
          <p:cNvGrpSpPr/>
          <p:nvPr/>
        </p:nvGrpSpPr>
        <p:grpSpPr bwMode="auto">
          <a:xfrm>
            <a:off x="857250" y="857250"/>
            <a:ext cx="7715250" cy="1357313"/>
            <a:chOff x="928662" y="500042"/>
            <a:chExt cx="7643866" cy="1812463"/>
          </a:xfrm>
        </p:grpSpPr>
        <p:pic>
          <p:nvPicPr>
            <p:cNvPr id="17420" name="图片 16" descr="82j58PICYrw_1024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928662" y="500042"/>
              <a:ext cx="7643866" cy="181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9" name="文本框 1"/>
            <p:cNvSpPr txBox="1"/>
            <p:nvPr/>
          </p:nvSpPr>
          <p:spPr>
            <a:xfrm>
              <a:off x="1498020" y="926130"/>
              <a:ext cx="6505150" cy="822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SzTx/>
                <a:buFont typeface="Arial" panose="020B0604020202020204" pitchFamily="34" charset="0"/>
                <a:buNone/>
              </a:pPr>
              <a:r>
                <a:rPr lang="en-US" altLang="zh-CN" sz="3200" b="1" noProof="1">
                  <a:ln w="22225" cap="flat" cmpd="sng" algn="ctr">
                    <a:solidFill>
                      <a:srgbClr val="9172A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C000"/>
                  </a:solidFill>
                  <a:latin typeface="Comic Sans MS" panose="030F0702030302020204" pitchFamily="66" charset="0"/>
                  <a:ea typeface="字体管家娜娜体" charset="0"/>
                  <a:cs typeface="黑体" panose="02010609060101010101" pitchFamily="49" charset="-122"/>
                  <a:sym typeface="Wingdings" panose="05000000000000000000"/>
                </a:rPr>
                <a:t>Welcome to the clothes shop !</a:t>
              </a:r>
              <a:endParaRPr lang="en-US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latin typeface="Comic Sans MS" panose="030F0702030302020204" pitchFamily="66" charset="0"/>
                <a:ea typeface="字体管家娜娜体" charset="0"/>
              </a:endParaRPr>
            </a:p>
          </p:txBody>
        </p:sp>
      </p:grpSp>
      <p:sp>
        <p:nvSpPr>
          <p:cNvPr id="23562" name="矩形 13"/>
          <p:cNvSpPr/>
          <p:nvPr/>
        </p:nvSpPr>
        <p:spPr>
          <a:xfrm>
            <a:off x="4211638" y="2205038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3563" name="矩形 14"/>
          <p:cNvSpPr/>
          <p:nvPr/>
        </p:nvSpPr>
        <p:spPr>
          <a:xfrm>
            <a:off x="5722938" y="2205038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3564" name="矩形 15"/>
          <p:cNvSpPr/>
          <p:nvPr/>
        </p:nvSpPr>
        <p:spPr>
          <a:xfrm>
            <a:off x="4211638" y="3429000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3565" name="矩形 16"/>
          <p:cNvSpPr/>
          <p:nvPr/>
        </p:nvSpPr>
        <p:spPr>
          <a:xfrm>
            <a:off x="5795963" y="3429000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3566" name="文本框 3"/>
          <p:cNvSpPr/>
          <p:nvPr/>
        </p:nvSpPr>
        <p:spPr>
          <a:xfrm>
            <a:off x="5003800" y="4076700"/>
            <a:ext cx="20510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a T-shirt</a:t>
            </a:r>
            <a:endParaRPr lang="en-US" altLang="zh-CN" sz="2800" b="1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17427" name="圆角矩形标注 11"/>
          <p:cNvSpPr>
            <a:spLocks noChangeArrowheads="1"/>
          </p:cNvSpPr>
          <p:nvPr/>
        </p:nvSpPr>
        <p:spPr bwMode="auto">
          <a:xfrm>
            <a:off x="3851275" y="5518150"/>
            <a:ext cx="1057275" cy="625475"/>
          </a:xfrm>
          <a:prstGeom prst="wedgeRoundRectCallout">
            <a:avLst>
              <a:gd name="adj1" fmla="val -66958"/>
              <a:gd name="adj2" fmla="val 23625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/>
            <a:r>
              <a:rPr lang="en-US" altLang="zh-CN" sz="4000" b="1" dirty="0">
                <a:solidFill>
                  <a:srgbClr val="3D3F4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4000" b="1" dirty="0">
              <a:solidFill>
                <a:srgbClr val="3D3F4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nimBg="1"/>
      <p:bldP spid="23563" grpId="0" animBg="1"/>
      <p:bldP spid="23564" grpId="0" animBg="1"/>
      <p:bldP spid="23565" grpId="0" animBg="1"/>
      <p:bldP spid="235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4" descr="dress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565400"/>
            <a:ext cx="2632075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2" descr="dress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2133600"/>
            <a:ext cx="309245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圆角矩形 7"/>
          <p:cNvSpPr/>
          <p:nvPr/>
        </p:nvSpPr>
        <p:spPr>
          <a:xfrm>
            <a:off x="855663" y="1485900"/>
            <a:ext cx="7791450" cy="4960938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18437" name="组合 14"/>
          <p:cNvGrpSpPr/>
          <p:nvPr/>
        </p:nvGrpSpPr>
        <p:grpSpPr bwMode="auto">
          <a:xfrm>
            <a:off x="857250" y="857250"/>
            <a:ext cx="7715250" cy="1357313"/>
            <a:chOff x="928662" y="500042"/>
            <a:chExt cx="7643866" cy="1812463"/>
          </a:xfrm>
        </p:grpSpPr>
        <p:pic>
          <p:nvPicPr>
            <p:cNvPr id="18438" name="图片 15" descr="82j58PICYrw_1024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28662" y="500042"/>
              <a:ext cx="7643866" cy="181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3" name="文本框 1"/>
            <p:cNvSpPr txBox="1"/>
            <p:nvPr/>
          </p:nvSpPr>
          <p:spPr>
            <a:xfrm>
              <a:off x="1498020" y="926130"/>
              <a:ext cx="6505150" cy="822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SzTx/>
                <a:buFont typeface="Arial" panose="020B0604020202020204" pitchFamily="34" charset="0"/>
                <a:buNone/>
              </a:pPr>
              <a:r>
                <a:rPr lang="en-US" altLang="zh-CN" sz="3200" b="1" noProof="1">
                  <a:ln w="22225" cap="flat" cmpd="sng" algn="ctr">
                    <a:solidFill>
                      <a:srgbClr val="9172A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C000"/>
                  </a:solidFill>
                  <a:latin typeface="Comic Sans MS" panose="030F0702030302020204" pitchFamily="66" charset="0"/>
                  <a:ea typeface="字体管家娜娜体" charset="0"/>
                  <a:cs typeface="黑体" panose="02010609060101010101" pitchFamily="49" charset="-122"/>
                  <a:sym typeface="Wingdings" panose="05000000000000000000"/>
                </a:rPr>
                <a:t>Welcome to the clothes shop !</a:t>
              </a:r>
              <a:endParaRPr lang="en-US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latin typeface="Comic Sans MS" panose="030F0702030302020204" pitchFamily="66" charset="0"/>
                <a:ea typeface="字体管家娜娜体" charset="0"/>
              </a:endParaRPr>
            </a:p>
          </p:txBody>
        </p:sp>
      </p:grpSp>
      <p:grpSp>
        <p:nvGrpSpPr>
          <p:cNvPr id="18440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18441" name="图片 1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2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7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Guess and say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18444" name="Picture 10" descr="suhai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3933825"/>
            <a:ext cx="391953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11" descr="suyan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" y="3933825"/>
            <a:ext cx="3770313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6" name="圆角矩形标注 11"/>
          <p:cNvSpPr>
            <a:spLocks noChangeArrowheads="1"/>
          </p:cNvSpPr>
          <p:nvPr/>
        </p:nvSpPr>
        <p:spPr bwMode="auto">
          <a:xfrm>
            <a:off x="3851275" y="5518150"/>
            <a:ext cx="1057275" cy="625475"/>
          </a:xfrm>
          <a:prstGeom prst="wedgeRoundRectCallout">
            <a:avLst>
              <a:gd name="adj1" fmla="val -66958"/>
              <a:gd name="adj2" fmla="val 23625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/>
            <a:r>
              <a:rPr lang="en-US" altLang="zh-CN" sz="4000" b="1">
                <a:solidFill>
                  <a:srgbClr val="3D3F4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4000" b="1">
              <a:solidFill>
                <a:srgbClr val="3D3F4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矩形 13"/>
          <p:cNvSpPr/>
          <p:nvPr/>
        </p:nvSpPr>
        <p:spPr>
          <a:xfrm>
            <a:off x="4716463" y="2347913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2" name="矩形 14"/>
          <p:cNvSpPr/>
          <p:nvPr/>
        </p:nvSpPr>
        <p:spPr>
          <a:xfrm>
            <a:off x="6227763" y="2347913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3" name="矩形 15"/>
          <p:cNvSpPr/>
          <p:nvPr/>
        </p:nvSpPr>
        <p:spPr>
          <a:xfrm>
            <a:off x="4716463" y="3573463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4" name="矩形 1"/>
          <p:cNvSpPr/>
          <p:nvPr/>
        </p:nvSpPr>
        <p:spPr>
          <a:xfrm>
            <a:off x="6227763" y="3502025"/>
            <a:ext cx="1547812" cy="1225550"/>
          </a:xfrm>
          <a:prstGeom prst="rect">
            <a:avLst/>
          </a:prstGeom>
          <a:solidFill>
            <a:srgbClr val="507AAE"/>
          </a:solidFill>
          <a:ln w="6667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5" name="文本框 3"/>
          <p:cNvSpPr/>
          <p:nvPr/>
        </p:nvSpPr>
        <p:spPr>
          <a:xfrm>
            <a:off x="5435600" y="4076700"/>
            <a:ext cx="18573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a dr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e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ss</a:t>
            </a:r>
            <a:endParaRPr lang="en-US" altLang="zh-CN" sz="2800" b="1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25616" name="文本框 4"/>
          <p:cNvSpPr txBox="1"/>
          <p:nvPr/>
        </p:nvSpPr>
        <p:spPr>
          <a:xfrm>
            <a:off x="1763713" y="2852738"/>
            <a:ext cx="2051050" cy="7254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buSzTx/>
            </a:pPr>
            <a:r>
              <a:rPr lang="en-US" altLang="zh-CN" sz="3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How nice </a:t>
            </a:r>
            <a:r>
              <a:rPr lang="en-US" altLang="zh-CN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!</a:t>
            </a:r>
            <a:endParaRPr lang="en-US" altLang="zh-CN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25617" name="文本框 5"/>
          <p:cNvSpPr txBox="1"/>
          <p:nvPr/>
        </p:nvSpPr>
        <p:spPr>
          <a:xfrm>
            <a:off x="3563938" y="4797425"/>
            <a:ext cx="2360612" cy="7254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buSzTx/>
            </a:pPr>
            <a:r>
              <a:rPr lang="en-US" altLang="zh-CN" sz="3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How lovely </a:t>
            </a:r>
            <a:r>
              <a:rPr lang="en-US" altLang="zh-CN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!</a:t>
            </a:r>
            <a:endParaRPr lang="en-US" altLang="zh-CN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sp>
        <p:nvSpPr>
          <p:cNvPr id="25618" name="文本框 6"/>
          <p:cNvSpPr txBox="1"/>
          <p:nvPr/>
        </p:nvSpPr>
        <p:spPr>
          <a:xfrm>
            <a:off x="1042988" y="3644900"/>
            <a:ext cx="3011487" cy="7254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buSzTx/>
            </a:pPr>
            <a:r>
              <a:rPr lang="en-US" altLang="zh-CN" sz="3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How beautiful </a:t>
            </a:r>
            <a:r>
              <a:rPr lang="en-US" altLang="zh-CN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/>
              </a:rPr>
              <a:t>!</a:t>
            </a:r>
            <a:endParaRPr lang="en-US" altLang="zh-CN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grpSp>
        <p:nvGrpSpPr>
          <p:cNvPr id="18455" name="组合 10"/>
          <p:cNvGrpSpPr/>
          <p:nvPr/>
        </p:nvGrpSpPr>
        <p:grpSpPr bwMode="auto">
          <a:xfrm>
            <a:off x="466725" y="3502025"/>
            <a:ext cx="5200650" cy="1111250"/>
            <a:chOff x="6307" y="7994"/>
            <a:chExt cx="8618" cy="2835"/>
          </a:xfrm>
        </p:grpSpPr>
        <p:sp>
          <p:nvSpPr>
            <p:cNvPr id="25628" name="爆炸形 1 9"/>
            <p:cNvSpPr/>
            <p:nvPr/>
          </p:nvSpPr>
          <p:spPr>
            <a:xfrm>
              <a:off x="6307" y="7994"/>
              <a:ext cx="8618" cy="2835"/>
            </a:xfrm>
            <a:prstGeom prst="irregularSeal1">
              <a:avLst/>
            </a:prstGeom>
            <a:solidFill>
              <a:srgbClr val="FFFFFF"/>
            </a:solidFill>
            <a:ln w="4127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57" name="文本框 8"/>
            <p:cNvSpPr>
              <a:spLocks noChangeArrowheads="1"/>
            </p:cNvSpPr>
            <p:nvPr/>
          </p:nvSpPr>
          <p:spPr bwMode="auto">
            <a:xfrm>
              <a:off x="7980" y="8545"/>
              <a:ext cx="5653" cy="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It's so beautiful !</a:t>
              </a:r>
              <a:r>
                <a:rPr lang="en-US" altLang="zh-CN" sz="14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.</a:t>
              </a:r>
              <a:endParaRPr lang="en-US" altLang="zh-CN" sz="1400" dirty="0">
                <a:solidFill>
                  <a:srgbClr val="900000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58" name="组合 12"/>
          <p:cNvGrpSpPr/>
          <p:nvPr/>
        </p:nvGrpSpPr>
        <p:grpSpPr bwMode="auto">
          <a:xfrm>
            <a:off x="250825" y="2636838"/>
            <a:ext cx="5200650" cy="1111250"/>
            <a:chOff x="6307" y="7994"/>
            <a:chExt cx="8618" cy="2835"/>
          </a:xfrm>
        </p:grpSpPr>
        <p:sp>
          <p:nvSpPr>
            <p:cNvPr id="25626" name="爆炸形 1 17"/>
            <p:cNvSpPr/>
            <p:nvPr/>
          </p:nvSpPr>
          <p:spPr>
            <a:xfrm>
              <a:off x="6307" y="7994"/>
              <a:ext cx="8618" cy="2835"/>
            </a:xfrm>
            <a:prstGeom prst="irregularSeal1">
              <a:avLst/>
            </a:prstGeom>
            <a:solidFill>
              <a:srgbClr val="FFFFFF"/>
            </a:solidFill>
            <a:ln w="4127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60" name="文本框 18"/>
            <p:cNvSpPr>
              <a:spLocks noChangeArrowheads="1"/>
            </p:cNvSpPr>
            <p:nvPr/>
          </p:nvSpPr>
          <p:spPr bwMode="auto">
            <a:xfrm>
              <a:off x="7980" y="8545"/>
              <a:ext cx="5653" cy="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It's so nice !</a:t>
              </a:r>
              <a:r>
                <a:rPr lang="en-US" altLang="zh-CN" sz="14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.</a:t>
              </a:r>
              <a:endParaRPr lang="en-US" altLang="zh-CN" sz="1400" dirty="0">
                <a:solidFill>
                  <a:srgbClr val="900000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61" name="组合 19"/>
          <p:cNvGrpSpPr/>
          <p:nvPr/>
        </p:nvGrpSpPr>
        <p:grpSpPr bwMode="auto">
          <a:xfrm>
            <a:off x="2411413" y="4581525"/>
            <a:ext cx="5200650" cy="1111250"/>
            <a:chOff x="6307" y="7994"/>
            <a:chExt cx="8618" cy="2835"/>
          </a:xfrm>
        </p:grpSpPr>
        <p:sp>
          <p:nvSpPr>
            <p:cNvPr id="25624" name="爆炸形 1 20"/>
            <p:cNvSpPr/>
            <p:nvPr/>
          </p:nvSpPr>
          <p:spPr>
            <a:xfrm>
              <a:off x="6307" y="7994"/>
              <a:ext cx="8618" cy="2835"/>
            </a:xfrm>
            <a:prstGeom prst="irregularSeal1">
              <a:avLst/>
            </a:prstGeom>
            <a:solidFill>
              <a:srgbClr val="FFFFFF"/>
            </a:solidFill>
            <a:ln w="4127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63" name="文本框 21"/>
            <p:cNvSpPr>
              <a:spLocks noChangeArrowheads="1"/>
            </p:cNvSpPr>
            <p:nvPr/>
          </p:nvSpPr>
          <p:spPr bwMode="auto">
            <a:xfrm>
              <a:off x="7980" y="8545"/>
              <a:ext cx="5653" cy="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It's so lovely !</a:t>
              </a:r>
              <a:r>
                <a:rPr lang="en-US" altLang="zh-CN" sz="1400" dirty="0">
                  <a:solidFill>
                    <a:srgbClr val="900000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.</a:t>
              </a:r>
              <a:endParaRPr lang="en-US" altLang="zh-CN" sz="1400" dirty="0">
                <a:solidFill>
                  <a:srgbClr val="900000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8464" name="图片 23" descr="20140123200444_rjQns.thumb.700_0 (1)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56100" y="2276475"/>
            <a:ext cx="4221163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3" name="文本框 10"/>
          <p:cNvSpPr/>
          <p:nvPr/>
        </p:nvSpPr>
        <p:spPr>
          <a:xfrm>
            <a:off x="5292725" y="4581525"/>
            <a:ext cx="19653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r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e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d      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e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gg</a:t>
            </a:r>
            <a:endParaRPr lang="en-US" altLang="zh-CN" sz="280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 7"/>
          <p:cNvSpPr/>
          <p:nvPr/>
        </p:nvSpPr>
        <p:spPr>
          <a:xfrm>
            <a:off x="855663" y="1485900"/>
            <a:ext cx="7791450" cy="4960938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9459" name="图片 23" descr="82j58PICYrw_102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88" y="785813"/>
            <a:ext cx="7715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19461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3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Let's read!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19464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268413"/>
            <a:ext cx="11541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suhai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508500"/>
            <a:ext cx="333375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 descr="suyan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4508500"/>
            <a:ext cx="29892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文本框 9"/>
          <p:cNvSpPr/>
          <p:nvPr/>
        </p:nvSpPr>
        <p:spPr>
          <a:xfrm>
            <a:off x="2555875" y="4724400"/>
            <a:ext cx="1647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love</a:t>
            </a:r>
            <a:endParaRPr lang="en-US" altLang="zh-CN" sz="2800" b="1">
              <a:solidFill>
                <a:srgbClr val="3D3F41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27659" name="文本框 10"/>
          <p:cNvSpPr/>
          <p:nvPr/>
        </p:nvSpPr>
        <p:spPr>
          <a:xfrm>
            <a:off x="6299200" y="4868863"/>
            <a:ext cx="1647825" cy="1030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tr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ou</a:t>
            </a:r>
            <a:r>
              <a: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sers</a:t>
            </a:r>
            <a:endParaRPr lang="en-US" altLang="zh-CN" sz="2800" b="1">
              <a:solidFill>
                <a:srgbClr val="3D3F41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/</a:t>
            </a:r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</a:rPr>
              <a:t>aʊ/</a:t>
            </a:r>
            <a:endParaRPr lang="en-US" altLang="zh-CN" sz="2800" b="1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470" name="组合 3"/>
          <p:cNvGrpSpPr/>
          <p:nvPr/>
        </p:nvGrpSpPr>
        <p:grpSpPr bwMode="auto">
          <a:xfrm>
            <a:off x="2555875" y="1989138"/>
            <a:ext cx="4535488" cy="1090612"/>
            <a:chOff x="2918" y="5513"/>
            <a:chExt cx="7143" cy="1719"/>
          </a:xfrm>
        </p:grpSpPr>
        <p:grpSp>
          <p:nvGrpSpPr>
            <p:cNvPr id="19471" name="组合 1"/>
            <p:cNvGrpSpPr/>
            <p:nvPr/>
          </p:nvGrpSpPr>
          <p:grpSpPr bwMode="auto">
            <a:xfrm>
              <a:off x="2918" y="5513"/>
              <a:ext cx="7143" cy="1719"/>
              <a:chOff x="2981" y="5513"/>
              <a:chExt cx="7143" cy="1719"/>
            </a:xfrm>
          </p:grpSpPr>
          <p:pic>
            <p:nvPicPr>
              <p:cNvPr id="19472" name="图片 8" descr="dress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2981" y="5513"/>
                <a:ext cx="1730" cy="1679"/>
              </a:xfrm>
              <a:prstGeom prst="rect">
                <a:avLst/>
              </a:prstGeom>
              <a:noFill/>
              <a:ln w="41275" algn="ctr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473" name="Picture 16" descr="glove"/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796" y="5514"/>
                <a:ext cx="1716" cy="1718"/>
              </a:xfrm>
              <a:prstGeom prst="rect">
                <a:avLst/>
              </a:prstGeom>
              <a:noFill/>
              <a:ln w="47625" algn="ctr">
                <a:solidFill>
                  <a:srgbClr val="00B0F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474" name="Picture 15" descr="trousers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8424" y="5513"/>
                <a:ext cx="1700" cy="1626"/>
              </a:xfrm>
              <a:prstGeom prst="rect">
                <a:avLst/>
              </a:prstGeom>
              <a:noFill/>
              <a:ln w="47625" algn="ctr">
                <a:solidFill>
                  <a:srgbClr val="9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9475" name="图片 16" descr="sweater.jp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-1514"/>
            <a:stretch>
              <a:fillRect/>
            </a:stretch>
          </p:blipFill>
          <p:spPr bwMode="auto">
            <a:xfrm>
              <a:off x="6547" y="5514"/>
              <a:ext cx="1665" cy="1666"/>
            </a:xfrm>
            <a:prstGeom prst="rect">
              <a:avLst/>
            </a:prstGeom>
            <a:noFill/>
            <a:ln w="50800" algn="ctr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476" name="Picture 16" descr="glove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3213100"/>
            <a:ext cx="25701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7" name="组合 18"/>
          <p:cNvGrpSpPr/>
          <p:nvPr/>
        </p:nvGrpSpPr>
        <p:grpSpPr bwMode="auto">
          <a:xfrm>
            <a:off x="2339975" y="4652963"/>
            <a:ext cx="1174750" cy="725487"/>
            <a:chOff x="6633" y="6874"/>
            <a:chExt cx="2187" cy="1216"/>
          </a:xfrm>
        </p:grpSpPr>
        <p:sp>
          <p:nvSpPr>
            <p:cNvPr id="19478" name="文本框 16"/>
            <p:cNvSpPr>
              <a:spLocks noChangeArrowheads="1"/>
            </p:cNvSpPr>
            <p:nvPr/>
          </p:nvSpPr>
          <p:spPr bwMode="auto">
            <a:xfrm>
              <a:off x="6633" y="6874"/>
              <a:ext cx="628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g</a:t>
              </a:r>
              <a:endParaRPr lang="en-US" altLang="zh-CN" sz="3200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19479" name="文本框 17"/>
            <p:cNvSpPr>
              <a:spLocks noChangeArrowheads="1"/>
            </p:cNvSpPr>
            <p:nvPr/>
          </p:nvSpPr>
          <p:spPr bwMode="auto">
            <a:xfrm>
              <a:off x="8220" y="6874"/>
              <a:ext cx="600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s</a:t>
              </a:r>
              <a:endParaRPr lang="en-US" altLang="zh-CN" sz="3200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9480" name="图片 16" descr="sweater.jpg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3141663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文本框 20"/>
          <p:cNvSpPr/>
          <p:nvPr/>
        </p:nvSpPr>
        <p:spPr>
          <a:xfrm>
            <a:off x="4067175" y="4868863"/>
            <a:ext cx="1885950" cy="1030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a sw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ea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ter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D3F41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Wingdings" panose="0500000000000000000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Wingdings" panose="05000000000000000000"/>
              </a:rPr>
              <a:t>     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微软雅黑" panose="020B0503020204020204" pitchFamily="34" charset="-122"/>
                <a:sym typeface="Wingdings" panose="05000000000000000000"/>
              </a:rPr>
              <a:t>/e/</a:t>
            </a:r>
            <a:endParaRPr lang="en-US" altLang="zh-CN" sz="2800" b="1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19482" name="Picture 15" descr="trousers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3213100"/>
            <a:ext cx="222567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6" name="矩形 22"/>
          <p:cNvSpPr/>
          <p:nvPr/>
        </p:nvSpPr>
        <p:spPr>
          <a:xfrm>
            <a:off x="2411413" y="1917700"/>
            <a:ext cx="1236662" cy="117157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7667" name="矩形 23"/>
          <p:cNvSpPr/>
          <p:nvPr/>
        </p:nvSpPr>
        <p:spPr>
          <a:xfrm>
            <a:off x="3563938" y="1917700"/>
            <a:ext cx="1223962" cy="12287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7668" name="矩形 24"/>
          <p:cNvSpPr/>
          <p:nvPr/>
        </p:nvSpPr>
        <p:spPr>
          <a:xfrm>
            <a:off x="4716463" y="1917700"/>
            <a:ext cx="1220787" cy="12033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7669" name="矩形 25"/>
          <p:cNvSpPr/>
          <p:nvPr/>
        </p:nvSpPr>
        <p:spPr>
          <a:xfrm>
            <a:off x="5940425" y="1917700"/>
            <a:ext cx="1270000" cy="12160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cxnSp>
        <p:nvCxnSpPr>
          <p:cNvPr id="19487" name="直接连接符 26"/>
          <p:cNvCxnSpPr>
            <a:cxnSpLocks noChangeShapeType="1"/>
          </p:cNvCxnSpPr>
          <p:nvPr/>
        </p:nvCxnSpPr>
        <p:spPr bwMode="auto">
          <a:xfrm flipV="1">
            <a:off x="2555875" y="5302250"/>
            <a:ext cx="765175" cy="7938"/>
          </a:xfrm>
          <a:prstGeom prst="line">
            <a:avLst/>
          </a:prstGeom>
          <a:noFill/>
          <a:ln w="63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8" name="直接连接符 27"/>
          <p:cNvCxnSpPr>
            <a:cxnSpLocks noChangeShapeType="1"/>
          </p:cNvCxnSpPr>
          <p:nvPr/>
        </p:nvCxnSpPr>
        <p:spPr bwMode="auto">
          <a:xfrm>
            <a:off x="4932363" y="5373688"/>
            <a:ext cx="404812" cy="0"/>
          </a:xfrm>
          <a:prstGeom prst="line">
            <a:avLst/>
          </a:prstGeom>
          <a:noFill/>
          <a:ln w="63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9" name="直接连接符 28"/>
          <p:cNvCxnSpPr>
            <a:cxnSpLocks noChangeShapeType="1"/>
          </p:cNvCxnSpPr>
          <p:nvPr/>
        </p:nvCxnSpPr>
        <p:spPr bwMode="auto">
          <a:xfrm>
            <a:off x="6732588" y="5373688"/>
            <a:ext cx="404812" cy="0"/>
          </a:xfrm>
          <a:prstGeom prst="line">
            <a:avLst/>
          </a:prstGeom>
          <a:noFill/>
          <a:ln w="6350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490" name="New picture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591800" y="10807700"/>
            <a:ext cx="368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圆角矩形 7"/>
          <p:cNvSpPr/>
          <p:nvPr/>
        </p:nvSpPr>
        <p:spPr>
          <a:xfrm>
            <a:off x="855663" y="1485900"/>
            <a:ext cx="7791450" cy="4960938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20483" name="图片 23" descr="82j58PICYrw_102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88" y="785813"/>
            <a:ext cx="7715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4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20485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6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1" name="文本框 2"/>
          <p:cNvSpPr txBox="1"/>
          <p:nvPr/>
        </p:nvSpPr>
        <p:spPr>
          <a:xfrm>
            <a:off x="466725" y="260350"/>
            <a:ext cx="2709863" cy="6461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Let's read!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0488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268413"/>
            <a:ext cx="11541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96188" y="1125538"/>
            <a:ext cx="10017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suhai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508500"/>
            <a:ext cx="333375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suyan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4508500"/>
            <a:ext cx="29892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矩形 4"/>
          <p:cNvSpPr/>
          <p:nvPr/>
        </p:nvSpPr>
        <p:spPr>
          <a:xfrm>
            <a:off x="2051050" y="6092825"/>
            <a:ext cx="5286375" cy="411163"/>
          </a:xfrm>
          <a:prstGeom prst="rect">
            <a:avLst/>
          </a:prstGeom>
          <a:solidFill>
            <a:srgbClr val="FFFF00"/>
          </a:solidFill>
          <a:ln w="63500" cap="flat" cmpd="sng" algn="ctr">
            <a:solidFill>
              <a:srgbClr val="FFFF0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C00000"/>
                </a:solidFill>
              </a:rPr>
              <a:t>比一比，谁读得最好</a:t>
            </a:r>
            <a:endParaRPr lang="en-US" altLang="zh-CN" sz="2800">
              <a:solidFill>
                <a:srgbClr val="C00000"/>
              </a:solidFill>
            </a:endParaRPr>
          </a:p>
        </p:txBody>
      </p:sp>
      <p:grpSp>
        <p:nvGrpSpPr>
          <p:cNvPr id="20493" name="组合 12"/>
          <p:cNvGrpSpPr/>
          <p:nvPr/>
        </p:nvGrpSpPr>
        <p:grpSpPr bwMode="auto">
          <a:xfrm>
            <a:off x="1347788" y="1490663"/>
            <a:ext cx="6496050" cy="4384675"/>
            <a:chOff x="2464" y="2234"/>
            <a:chExt cx="10230" cy="6905"/>
          </a:xfrm>
        </p:grpSpPr>
        <p:pic>
          <p:nvPicPr>
            <p:cNvPr id="20494" name="Picture 18" descr="T-shirt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39" y="2684"/>
              <a:ext cx="3922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17" descr="skirt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64" y="2889"/>
              <a:ext cx="3460" cy="2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图片 8" descr="dress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14" y="2234"/>
              <a:ext cx="4680" cy="3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16" descr="glove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52" y="6193"/>
              <a:ext cx="3300" cy="2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15" descr="trousers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1" y="5854"/>
              <a:ext cx="3506" cy="2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9" name="文本框 3"/>
            <p:cNvSpPr>
              <a:spLocks noChangeArrowheads="1"/>
            </p:cNvSpPr>
            <p:nvPr/>
          </p:nvSpPr>
          <p:spPr bwMode="auto">
            <a:xfrm>
              <a:off x="2805" y="4817"/>
              <a:ext cx="2760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a skirt</a:t>
              </a:r>
              <a:endPara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20500" name="文本框 1"/>
            <p:cNvSpPr>
              <a:spLocks noChangeArrowheads="1"/>
            </p:cNvSpPr>
            <p:nvPr/>
          </p:nvSpPr>
          <p:spPr bwMode="auto">
            <a:xfrm>
              <a:off x="5980" y="4930"/>
              <a:ext cx="2926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a T-shirt</a:t>
              </a:r>
              <a:endPara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20501" name="文本框 5"/>
            <p:cNvSpPr>
              <a:spLocks noChangeArrowheads="1"/>
            </p:cNvSpPr>
            <p:nvPr/>
          </p:nvSpPr>
          <p:spPr bwMode="auto">
            <a:xfrm>
              <a:off x="9735" y="4839"/>
              <a:ext cx="2594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a dress</a:t>
              </a:r>
              <a:endPara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20502" name="文本框 9"/>
            <p:cNvSpPr>
              <a:spLocks noChangeArrowheads="1"/>
            </p:cNvSpPr>
            <p:nvPr/>
          </p:nvSpPr>
          <p:spPr bwMode="auto">
            <a:xfrm>
              <a:off x="4932" y="7895"/>
              <a:ext cx="2594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gloves</a:t>
              </a:r>
              <a:endPara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20503" name="文本框 10"/>
            <p:cNvSpPr>
              <a:spLocks noChangeArrowheads="1"/>
            </p:cNvSpPr>
            <p:nvPr/>
          </p:nvSpPr>
          <p:spPr bwMode="auto">
            <a:xfrm>
              <a:off x="8448" y="8122"/>
              <a:ext cx="2594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solidFill>
                    <a:srgbClr val="3D3F41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trousers</a:t>
              </a:r>
              <a:endParaRPr lang="en-US" altLang="zh-CN" sz="2800" b="1">
                <a:solidFill>
                  <a:srgbClr val="3D3F41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4" descr="诱饵-48489540"/>
          <p:cNvPicPr>
            <a:picLocks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727"/>
          <a:stretch>
            <a:fillRect/>
          </a:stretch>
        </p:blipFill>
        <p:spPr bwMode="auto">
          <a:xfrm>
            <a:off x="4067175" y="2276475"/>
            <a:ext cx="4708525" cy="46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 descr="诱饵-48489540"/>
          <p:cNvPicPr>
            <a:picLocks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727"/>
          <a:stretch>
            <a:fillRect/>
          </a:stretch>
        </p:blipFill>
        <p:spPr bwMode="auto">
          <a:xfrm>
            <a:off x="-323850" y="2276475"/>
            <a:ext cx="602615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圆角矩形 7"/>
          <p:cNvSpPr/>
          <p:nvPr/>
        </p:nvSpPr>
        <p:spPr>
          <a:xfrm>
            <a:off x="466725" y="981075"/>
            <a:ext cx="8378825" cy="5743575"/>
          </a:xfrm>
          <a:prstGeom prst="roundRect">
            <a:avLst/>
          </a:prstGeom>
          <a:noFill/>
          <a:ln w="69850" cap="flat" cmpd="dbl" algn="ctr">
            <a:solidFill>
              <a:srgbClr val="507AA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21509" name="组合 3"/>
          <p:cNvGrpSpPr/>
          <p:nvPr/>
        </p:nvGrpSpPr>
        <p:grpSpPr bwMode="auto">
          <a:xfrm>
            <a:off x="215900" y="260350"/>
            <a:ext cx="3640138" cy="635000"/>
            <a:chOff x="0" y="50"/>
            <a:chExt cx="5731" cy="1000"/>
          </a:xfrm>
        </p:grpSpPr>
        <p:pic>
          <p:nvPicPr>
            <p:cNvPr id="21510" name="图片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64" y="50"/>
              <a:ext cx="1367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直接连接符 11"/>
            <p:cNvSpPr>
              <a:spLocks noChangeShapeType="1"/>
            </p:cNvSpPr>
            <p:nvPr/>
          </p:nvSpPr>
          <p:spPr bwMode="auto">
            <a:xfrm>
              <a:off x="0" y="1038"/>
              <a:ext cx="4591" cy="0"/>
            </a:xfrm>
            <a:prstGeom prst="line">
              <a:avLst/>
            </a:prstGeom>
            <a:noFill/>
            <a:ln w="41275" algn="ctr">
              <a:solidFill>
                <a:srgbClr val="CE313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0" name="文本框 2"/>
          <p:cNvSpPr txBox="1"/>
          <p:nvPr/>
        </p:nvSpPr>
        <p:spPr>
          <a:xfrm>
            <a:off x="466725" y="260350"/>
            <a:ext cx="2709863" cy="6032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>
              <a:lnSpc>
                <a:spcPct val="130000"/>
              </a:lnSpc>
              <a:buSzTx/>
              <a:buFont typeface="Arial" panose="020B0604020202020204" pitchFamily="34" charset="0"/>
              <a:buNone/>
            </a:pPr>
            <a:r>
              <a:rPr lang="en-US" altLang="zh-CN" sz="2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C5B8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黑体" panose="02010609060101010101" pitchFamily="49" charset="-122"/>
                <a:sym typeface="Wingdings" panose="05000000000000000000"/>
              </a:rPr>
              <a:t>Look and find</a:t>
            </a:r>
            <a:endParaRPr lang="en-US" altLang="zh-CN" sz="2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C5B82"/>
              </a:solidFill>
              <a:latin typeface="Comic Sans MS" panose="030F0702030302020204" pitchFamily="66" charset="0"/>
              <a:ea typeface="宋体" panose="02010600030101010101" pitchFamily="2" charset="-122"/>
              <a:cs typeface="黑体" panose="02010609060101010101" pitchFamily="49" charset="-122"/>
              <a:sym typeface="Wingdings" panose="05000000000000000000"/>
            </a:endParaRPr>
          </a:p>
        </p:txBody>
      </p:sp>
      <p:pic>
        <p:nvPicPr>
          <p:cNvPr id="21513" name="Picture 18" descr="T-shirt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80000">
            <a:off x="900113" y="5011738"/>
            <a:ext cx="17732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7" descr="skirt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860800"/>
            <a:ext cx="16224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图片 8" descr="dres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4437063"/>
            <a:ext cx="2017713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6" descr="glove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3644900"/>
            <a:ext cx="148272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5" descr="trousers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4652963"/>
            <a:ext cx="2249487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TextBox 21"/>
          <p:cNvSpPr txBox="1"/>
          <p:nvPr/>
        </p:nvSpPr>
        <p:spPr>
          <a:xfrm>
            <a:off x="1547813" y="1917700"/>
            <a:ext cx="3103562" cy="13589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</a:rPr>
              <a:t>This is …</a:t>
            </a:r>
            <a:endParaRPr lang="en-US" altLang="zh-CN" sz="32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en-US" sz="3200" b="1">
              <a:solidFill>
                <a:srgbClr val="3D3F41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grpSp>
        <p:nvGrpSpPr>
          <p:cNvPr id="21519" name="组合 5"/>
          <p:cNvGrpSpPr/>
          <p:nvPr/>
        </p:nvGrpSpPr>
        <p:grpSpPr bwMode="auto">
          <a:xfrm>
            <a:off x="4559300" y="1222375"/>
            <a:ext cx="4943475" cy="1249363"/>
            <a:chOff x="7180" y="1926"/>
            <a:chExt cx="7784" cy="1966"/>
          </a:xfrm>
        </p:grpSpPr>
        <p:grpSp>
          <p:nvGrpSpPr>
            <p:cNvPr id="21520" name="组合 22"/>
            <p:cNvGrpSpPr/>
            <p:nvPr/>
          </p:nvGrpSpPr>
          <p:grpSpPr bwMode="auto">
            <a:xfrm>
              <a:off x="7180" y="1926"/>
              <a:ext cx="7785" cy="1967"/>
              <a:chOff x="833437" y="1566176"/>
              <a:chExt cx="7920014" cy="1469385"/>
            </a:xfrm>
          </p:grpSpPr>
          <p:sp>
            <p:nvSpPr>
              <p:cNvPr id="21521" name="线形标注 3(带边框和强调线) 23"/>
              <p:cNvSpPr>
                <a:spLocks noChangeArrowheads="1"/>
              </p:cNvSpPr>
              <p:nvPr/>
            </p:nvSpPr>
            <p:spPr bwMode="auto">
              <a:xfrm>
                <a:off x="833437" y="1584837"/>
                <a:ext cx="7738442" cy="1449977"/>
              </a:xfrm>
              <a:prstGeom prst="accentBorderCallout3">
                <a:avLst>
                  <a:gd name="adj1" fmla="val 22060"/>
                  <a:gd name="adj2" fmla="val -2292"/>
                  <a:gd name="adj3" fmla="val 22889"/>
                  <a:gd name="adj4" fmla="val -5736"/>
                  <a:gd name="adj5" fmla="val 108273"/>
                  <a:gd name="adj6" fmla="val -5593"/>
                  <a:gd name="adj7" fmla="val 125375"/>
                  <a:gd name="adj8" fmla="val 17986"/>
                </a:avLst>
              </a:prstGeom>
              <a:solidFill>
                <a:schemeClr val="bg1"/>
              </a:solidFill>
              <a:ln w="38100" algn="ctr">
                <a:solidFill>
                  <a:srgbClr val="FFC000"/>
                </a:solidFill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3D3F41"/>
                  </a:solidFill>
                </a:endParaRPr>
              </a:p>
            </p:txBody>
          </p:sp>
          <p:sp>
            <p:nvSpPr>
              <p:cNvPr id="21522" name="TextBox 15"/>
              <p:cNvSpPr>
                <a:spLocks noChangeArrowheads="1"/>
              </p:cNvSpPr>
              <p:nvPr/>
            </p:nvSpPr>
            <p:spPr bwMode="auto">
              <a:xfrm>
                <a:off x="1763688" y="1566176"/>
                <a:ext cx="6989763" cy="498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en-US" altLang="zh-CN" sz="2000" b="1">
                  <a:solidFill>
                    <a:srgbClr val="002060"/>
                  </a:solidFill>
                  <a:latin typeface="Times New Roman" panose="02020603050405020304" pitchFamily="18" charset="0"/>
                  <a:ea typeface="华文仿宋" pitchFamily="2" charset="-122"/>
                </a:endParaRPr>
              </a:p>
            </p:txBody>
          </p:sp>
          <p:pic>
            <p:nvPicPr>
              <p:cNvPr id="21523" name="Picture 50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941387" y="1751012"/>
                <a:ext cx="854075" cy="1139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524" name="矩形 26"/>
            <p:cNvSpPr>
              <a:spLocks noChangeArrowheads="1"/>
            </p:cNvSpPr>
            <p:nvPr/>
          </p:nvSpPr>
          <p:spPr bwMode="auto">
            <a:xfrm>
              <a:off x="7880" y="1998"/>
              <a:ext cx="6637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0000"/>
                  </a:solidFill>
                </a:rPr>
                <a:t>gloves ,jeans ,trousers </a:t>
              </a:r>
              <a:endParaRPr lang="en-US" altLang="zh-CN" sz="2400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 sz="2400">
                  <a:solidFill>
                    <a:srgbClr val="FF0000"/>
                  </a:solidFill>
                </a:rPr>
                <a:t>作为成双成对出现的的服装，常用复数形式哦！</a:t>
              </a:r>
              <a:r>
                <a:rPr lang="en-US" altLang="zh-CN" sz="2400">
                  <a:solidFill>
                    <a:srgbClr val="FF0000"/>
                  </a:solidFill>
                </a:rPr>
                <a:t> </a:t>
              </a:r>
              <a:endParaRPr lang="en-US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31758" name="TextBox 21"/>
          <p:cNvSpPr txBox="1"/>
          <p:nvPr/>
        </p:nvSpPr>
        <p:spPr>
          <a:xfrm>
            <a:off x="5219700" y="2060575"/>
            <a:ext cx="3105150" cy="13589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</a:rPr>
              <a:t>These are …</a:t>
            </a:r>
            <a:endParaRPr lang="en-US" altLang="zh-CN" sz="32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en-US" sz="3200" b="1">
              <a:solidFill>
                <a:srgbClr val="3D3F41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pic>
        <p:nvPicPr>
          <p:cNvPr id="21526" name="Picture 43" descr="ENTVZMI~)UL(2~OI13IJ[IO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1150" y="4508500"/>
            <a:ext cx="10541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6" descr="shoe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5013325"/>
            <a:ext cx="22288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1" name="文本框 6"/>
          <p:cNvSpPr txBox="1"/>
          <p:nvPr/>
        </p:nvSpPr>
        <p:spPr>
          <a:xfrm>
            <a:off x="4714875" y="44450"/>
            <a:ext cx="3617913" cy="852488"/>
          </a:xfrm>
          <a:prstGeom prst="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5080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D3F4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Can you find the rules?</a:t>
            </a:r>
            <a:endParaRPr lang="en-US" altLang="zh-CN" sz="2400" b="1">
              <a:solidFill>
                <a:srgbClr val="3D3F4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3D3F4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黑体" panose="02010609060101010101" pitchFamily="49" charset="-122"/>
              </a:rPr>
              <a:t>试着找找规律吧！</a:t>
            </a:r>
            <a:endParaRPr lang="en-US" altLang="en-US" sz="2400" b="1">
              <a:solidFill>
                <a:srgbClr val="3D3F4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31"/>
</p:tagLst>
</file>

<file path=ppt/tags/tag2.xml><?xml version="1.0" encoding="utf-8"?>
<p:tagLst xmlns:p="http://schemas.openxmlformats.org/presentationml/2006/main">
  <p:tag name="KSO_WM_TEMPLATE_CATEGORY" val="custom"/>
  <p:tag name="KSO_WM_TEMPLATE_INDEX" val="131"/>
</p:tagLst>
</file>

<file path=ppt/tags/tag3.xml><?xml version="1.0" encoding="utf-8"?>
<p:tagLst xmlns:p="http://schemas.openxmlformats.org/presentationml/2006/main">
  <p:tag name="KSO_WM_TEMPLATE_CATEGORY" val="custom"/>
  <p:tag name="KSO_WM_TEMPLATE_INDEX" val="131"/>
</p:tagLst>
</file>

<file path=ppt/tags/tag4.xml><?xml version="1.0" encoding="utf-8"?>
<p:tagLst xmlns:p="http://schemas.openxmlformats.org/presentationml/2006/main">
  <p:tag name="KSO_WM_TEMPLATE_CATEGORY" val="custom"/>
  <p:tag name="KSO_WM_TEMPLATE_INDEX" val="131"/>
</p:tagLst>
</file>

<file path=ppt/tags/tag5.xml><?xml version="1.0" encoding="utf-8"?>
<p:tagLst xmlns:p="http://schemas.openxmlformats.org/presentationml/2006/main">
  <p:tag name="KSO_WM_TEMPLATE_CATEGORY" val="custom"/>
  <p:tag name="KSO_WM_TEMPLATE_INDEX" val="131"/>
</p:tagLst>
</file>

<file path=ppt/tags/tag6.xml><?xml version="1.0" encoding="utf-8"?>
<p:tagLst xmlns:p="http://schemas.openxmlformats.org/presentationml/2006/main">
  <p:tag name="KSO_WM_TEMPLATE_CATEGORY" val="custom"/>
  <p:tag name="KSO_WM_TEMPLATE_INDEX" val="131"/>
</p:tagLst>
</file>

<file path=ppt/tags/tag7.xml><?xml version="1.0" encoding="utf-8"?>
<p:tagLst xmlns:p="http://schemas.openxmlformats.org/presentationml/2006/main">
  <p:tag name="KSO_WM_TEMPLATE_CATEGORY" val="custom"/>
  <p:tag name="KSO_WM_TEMPLATE_INDEX" val="131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352660f-2d65-4d0e-87b7-f896f2c34b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554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507AAE"/>
      </a:accent1>
      <a:accent2>
        <a:srgbClr val="9172A6"/>
      </a:accent2>
      <a:accent3>
        <a:srgbClr val="A7B5DE"/>
      </a:accent3>
      <a:accent4>
        <a:srgbClr val="C78FBB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2569</Words>
  <Application>WPS 演示</Application>
  <PresentationFormat>全屏显示(4:3)</PresentationFormat>
  <Paragraphs>294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7" baseType="lpstr">
      <vt:lpstr>Arial</vt:lpstr>
      <vt:lpstr>宋体</vt:lpstr>
      <vt:lpstr>Wingdings</vt:lpstr>
      <vt:lpstr>黑体</vt:lpstr>
      <vt:lpstr>微软雅黑</vt:lpstr>
      <vt:lpstr>Calibri</vt:lpstr>
      <vt:lpstr>Wingdings</vt:lpstr>
      <vt:lpstr>Calibri Light</vt:lpstr>
      <vt:lpstr>Times New Roman</vt:lpstr>
      <vt:lpstr>Comic Sans MS</vt:lpstr>
      <vt:lpstr>华康海报体W12(P)</vt:lpstr>
      <vt:lpstr>字体管家糖果</vt:lpstr>
      <vt:lpstr>隶书</vt:lpstr>
      <vt:lpstr>字体管家娜娜体</vt:lpstr>
      <vt:lpstr>Segoe Print</vt:lpstr>
      <vt:lpstr>华文仿宋</vt:lpstr>
      <vt:lpstr>Arial Unicode MS</vt:lpstr>
      <vt:lpstr>Calibri</vt:lpstr>
      <vt:lpstr>方正毡笔黑简体</vt:lpstr>
      <vt:lpstr>方正卡通简体</vt:lpstr>
      <vt:lpstr>Arial</vt:lpstr>
      <vt:lpstr>仿宋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</cp:revision>
  <cp:lastPrinted>2021-06-22T08:36:00Z</cp:lastPrinted>
  <dcterms:created xsi:type="dcterms:W3CDTF">2021-06-22T08:36:00Z</dcterms:created>
  <dcterms:modified xsi:type="dcterms:W3CDTF">2023-03-03T07:54:43Z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2988B7B146CE49688703558FA834C8EE</vt:lpwstr>
  </property>
  <property fmtid="{D5CDD505-2E9C-101B-9397-08002B2CF9AE}" pid="7" name="KSOProductBuildVer">
    <vt:lpwstr>2052-11.1.0.13703</vt:lpwstr>
  </property>
</Properties>
</file>