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06" r:id="rId4"/>
    <p:sldId id="293" r:id="rId5"/>
    <p:sldId id="266" r:id="rId6"/>
    <p:sldId id="307" r:id="rId7"/>
    <p:sldId id="308" r:id="rId8"/>
    <p:sldId id="264" r:id="rId9"/>
    <p:sldId id="265" r:id="rId10"/>
    <p:sldId id="269" r:id="rId11"/>
    <p:sldId id="304" r:id="rId12"/>
    <p:sldId id="260" r:id="rId13"/>
    <p:sldId id="257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CEEF"/>
    <a:srgbClr val="FEF200"/>
    <a:srgbClr val="EA5642"/>
    <a:srgbClr val="FFFCDA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286F4-29F0-464D-A5FC-8319F2BE8E5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hyperlink" Target="18%20let's%20travel_clip.rmvb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8.jpeg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3.jpeg"/><Relationship Id="rId3" Type="http://schemas.openxmlformats.org/officeDocument/2006/relationships/image" Target="../media/image29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1104876">
            <a:off x="2076853" y="1524548"/>
            <a:ext cx="65508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2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do you come to school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1185060">
            <a:off x="4388008" y="282061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39713" y="2806246"/>
            <a:ext cx="2112924" cy="2016749"/>
            <a:chOff x="5039713" y="2806246"/>
            <a:chExt cx="2112924" cy="2016749"/>
          </a:xfrm>
        </p:grpSpPr>
        <p:sp>
          <p:nvSpPr>
            <p:cNvPr id="69675" name="Rectangle 43"/>
            <p:cNvSpPr>
              <a:spLocks noChangeArrowheads="1"/>
            </p:cNvSpPr>
            <p:nvPr/>
          </p:nvSpPr>
          <p:spPr bwMode="auto">
            <a:xfrm>
              <a:off x="5674123" y="4422885"/>
              <a:ext cx="88838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by taxi</a:t>
              </a: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629" name="Picture 5" descr="liu tao taxi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9713" y="2806246"/>
              <a:ext cx="2112924" cy="156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587986" y="2806246"/>
            <a:ext cx="2747565" cy="2016749"/>
            <a:chOff x="1587986" y="2806246"/>
            <a:chExt cx="2747565" cy="2016749"/>
          </a:xfrm>
        </p:grpSpPr>
        <p:sp>
          <p:nvSpPr>
            <p:cNvPr id="69677" name="Rectangle 45"/>
            <p:cNvSpPr>
              <a:spLocks noChangeArrowheads="1"/>
            </p:cNvSpPr>
            <p:nvPr/>
          </p:nvSpPr>
          <p:spPr bwMode="auto">
            <a:xfrm>
              <a:off x="1587986" y="4422885"/>
              <a:ext cx="274756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Sunshine Town by metro</a:t>
              </a: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630" name="Picture 6" descr="mike bus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91422" y="2806246"/>
              <a:ext cx="1940695" cy="156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5039712" y="495300"/>
            <a:ext cx="2177857" cy="2079149"/>
            <a:chOff x="5039712" y="495300"/>
            <a:chExt cx="2177857" cy="2079149"/>
          </a:xfrm>
        </p:grpSpPr>
        <p:pic>
          <p:nvPicPr>
            <p:cNvPr id="26632" name="Picture 8" descr="yang ling on foot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39712" y="495300"/>
              <a:ext cx="2177857" cy="166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79" name="Text Box 47"/>
            <p:cNvSpPr txBox="1">
              <a:spLocks noChangeArrowheads="1"/>
            </p:cNvSpPr>
            <p:nvPr/>
          </p:nvSpPr>
          <p:spPr bwMode="auto">
            <a:xfrm>
              <a:off x="5588692" y="2174339"/>
              <a:ext cx="107989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 foot</a:t>
              </a: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8260" y="520560"/>
            <a:ext cx="3410870" cy="2098657"/>
            <a:chOff x="1378260" y="520560"/>
            <a:chExt cx="3410870" cy="2098657"/>
          </a:xfrm>
        </p:grpSpPr>
        <p:pic>
          <p:nvPicPr>
            <p:cNvPr id="26631" name="Picture 7" descr="su hai su yang bu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6431" y="520560"/>
              <a:ext cx="2070678" cy="165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82" name="Rectangle 50"/>
            <p:cNvSpPr>
              <a:spLocks noChangeArrowheads="1"/>
            </p:cNvSpPr>
            <p:nvPr/>
          </p:nvSpPr>
          <p:spPr bwMode="auto">
            <a:xfrm>
              <a:off x="1378260" y="2219107"/>
              <a:ext cx="341087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Moon Street, near City Library.</a:t>
              </a:r>
              <a:endPara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89050" y="1333500"/>
            <a:ext cx="6711950" cy="2298700"/>
            <a:chOff x="1289050" y="1333500"/>
            <a:chExt cx="6711950" cy="2298700"/>
          </a:xfrm>
        </p:grpSpPr>
        <p:sp>
          <p:nvSpPr>
            <p:cNvPr id="3" name="矩形: 圆角 2"/>
            <p:cNvSpPr/>
            <p:nvPr/>
          </p:nvSpPr>
          <p:spPr>
            <a:xfrm>
              <a:off x="1289050" y="1333500"/>
              <a:ext cx="6711950" cy="22987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6" name="TextBox 5"/>
            <p:cNvSpPr txBox="1">
              <a:spLocks noChangeArrowheads="1"/>
            </p:cNvSpPr>
            <p:nvPr/>
          </p:nvSpPr>
          <p:spPr bwMode="auto">
            <a:xfrm>
              <a:off x="1656160" y="1383506"/>
              <a:ext cx="6274990" cy="20443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the story fluently, try to retell the whole story.</a:t>
              </a:r>
              <a:endPara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熟练朗读课文，试着复述整个故事。</a:t>
              </a:r>
              <a:endPara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Collect the names of more public transportation.</a:t>
              </a:r>
              <a:endPara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收集更多的公共交通方式的名称。</a:t>
              </a:r>
              <a:r>
                <a:rPr lang="en-US" altLang="zh-CN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(</a:t>
              </a:r>
              <a:r>
                <a:rPr lang="zh-CN" altLang="en-US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选做</a:t>
              </a:r>
              <a:r>
                <a:rPr lang="en-US" altLang="zh-CN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cs typeface="Times New Roman" panose="02020603050405020304" pitchFamily="18" charset="0"/>
                </a:rPr>
                <a:t>)</a:t>
              </a:r>
              <a:endPara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6561" y="329684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Homework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4">
            <a:hlinkClick r:id="rId1"/>
          </p:cNvPr>
          <p:cNvSpPr>
            <a:spLocks noChangeArrowheads="1"/>
          </p:cNvSpPr>
          <p:nvPr/>
        </p:nvSpPr>
        <p:spPr bwMode="auto">
          <a:xfrm>
            <a:off x="1221829" y="1117600"/>
            <a:ext cx="6700342" cy="2438400"/>
          </a:xfrm>
          <a:prstGeom prst="flowChartAlternateProcess">
            <a:avLst/>
          </a:prstGeom>
          <a:solidFill>
            <a:srgbClr val="CC3399">
              <a:alpha val="18823"/>
            </a:srgbClr>
          </a:solidFill>
          <a:ln w="114300">
            <a:noFill/>
            <a:prstDash val="sysDot"/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 respond 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快速反应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and say the transportations as quickly as possible! </a:t>
            </a:r>
            <a:endParaRPr lang="en-US" altLang="zh-CN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看卡通快速说出交通工具！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Loudly! </a:t>
            </a:r>
            <a:r>
              <a:rPr lang="zh-CN" alt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大声！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飞机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9027" y="1704975"/>
            <a:ext cx="22145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435159" y="2490052"/>
            <a:ext cx="1059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by plane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46" name="Picture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37388" y="1436821"/>
            <a:ext cx="971550" cy="114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8" name="Text Box 20"/>
          <p:cNvSpPr txBox="1">
            <a:spLocks noChangeArrowheads="1"/>
          </p:cNvSpPr>
          <p:nvPr/>
        </p:nvSpPr>
        <p:spPr bwMode="auto">
          <a:xfrm>
            <a:off x="2496542" y="396831"/>
            <a:ext cx="4150915" cy="1004699"/>
          </a:xfrm>
          <a:prstGeom prst="rect">
            <a:avLst/>
          </a:prstGeom>
          <a:noFill/>
          <a:ln w="1143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A: How do you come to school?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B: I come to school____. 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48150" name="Picture 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8550" y="1463218"/>
            <a:ext cx="615950" cy="1120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1" name="Text Box 23"/>
          <p:cNvSpPr txBox="1">
            <a:spLocks noChangeArrowheads="1"/>
          </p:cNvSpPr>
          <p:nvPr/>
        </p:nvSpPr>
        <p:spPr bwMode="auto">
          <a:xfrm>
            <a:off x="3409714" y="2490052"/>
            <a:ext cx="11030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on foot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52" name="Picture 24" descr="火车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228" y="1687232"/>
            <a:ext cx="1631156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3" name="Text Box 25"/>
          <p:cNvSpPr txBox="1">
            <a:spLocks noChangeArrowheads="1"/>
          </p:cNvSpPr>
          <p:nvPr/>
        </p:nvSpPr>
        <p:spPr bwMode="auto">
          <a:xfrm>
            <a:off x="5091097" y="2490052"/>
            <a:ext cx="9733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train</a:t>
            </a:r>
            <a:endParaRPr lang="en-US" altLang="zh-CN" sz="200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6938648" y="2490052"/>
            <a:ext cx="12418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by bike</a:t>
            </a:r>
            <a:endParaRPr lang="en-US" altLang="zh-CN" sz="200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56" name="Text Box 28"/>
          <p:cNvSpPr txBox="1">
            <a:spLocks noChangeArrowheads="1"/>
          </p:cNvSpPr>
          <p:nvPr/>
        </p:nvSpPr>
        <p:spPr bwMode="auto">
          <a:xfrm>
            <a:off x="1474009" y="3947014"/>
            <a:ext cx="8611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by bus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57" name="Picture 29" descr="公交车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574" y="3177086"/>
            <a:ext cx="1660922" cy="79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8" name="Picture 3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36053" y="2982602"/>
            <a:ext cx="1160644" cy="98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9" name="Text Box 31"/>
          <p:cNvSpPr txBox="1">
            <a:spLocks noChangeArrowheads="1"/>
          </p:cNvSpPr>
          <p:nvPr/>
        </p:nvSpPr>
        <p:spPr bwMode="auto">
          <a:xfrm>
            <a:off x="5307448" y="3947014"/>
            <a:ext cx="8178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by car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160" name="Group 32"/>
          <p:cNvGrpSpPr/>
          <p:nvPr/>
        </p:nvGrpSpPr>
        <p:grpSpPr bwMode="auto">
          <a:xfrm>
            <a:off x="3136305" y="3255054"/>
            <a:ext cx="1620440" cy="571500"/>
            <a:chOff x="0" y="0"/>
            <a:chExt cx="1361" cy="870"/>
          </a:xfrm>
        </p:grpSpPr>
        <p:pic>
          <p:nvPicPr>
            <p:cNvPr id="9233" name="Picture 33" descr="出租车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90"/>
              <a:ext cx="1361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4" name="Rectangle 34"/>
            <p:cNvSpPr>
              <a:spLocks noChangeArrowheads="1"/>
            </p:cNvSpPr>
            <p:nvPr/>
          </p:nvSpPr>
          <p:spPr bwMode="auto">
            <a:xfrm>
              <a:off x="635" y="0"/>
              <a:ext cx="272" cy="1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675"/>
                <a:t>TAXI</a:t>
              </a:r>
              <a:endParaRPr lang="en-US" altLang="zh-CN" sz="675"/>
            </a:p>
          </p:txBody>
        </p:sp>
      </p:grpSp>
      <p:sp>
        <p:nvSpPr>
          <p:cNvPr id="48163" name="Text Box 35"/>
          <p:cNvSpPr txBox="1">
            <a:spLocks noChangeArrowheads="1"/>
          </p:cNvSpPr>
          <p:nvPr/>
        </p:nvSpPr>
        <p:spPr bwMode="auto">
          <a:xfrm>
            <a:off x="3624347" y="3947014"/>
            <a:ext cx="8883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taxi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1246503" y="1523999"/>
            <a:ext cx="6711950" cy="3013709"/>
          </a:xfrm>
          <a:prstGeom prst="roundRect">
            <a:avLst>
              <a:gd name="adj" fmla="val 908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7" name="Picture 45" descr="四人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4601" y="2244566"/>
            <a:ext cx="5994797" cy="213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3201115" y="1724144"/>
            <a:ext cx="26662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do they live?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6716" y="560071"/>
            <a:ext cx="6430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Watch the cartoon and answer questions.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看动画回答问题。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4"/>
          <p:cNvSpPr>
            <a:spLocks noChangeArrowheads="1"/>
          </p:cNvSpPr>
          <p:nvPr/>
        </p:nvSpPr>
        <p:spPr bwMode="auto">
          <a:xfrm>
            <a:off x="1079182" y="1381600"/>
            <a:ext cx="6985635" cy="283226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2665571" y="823019"/>
            <a:ext cx="38128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do they come to school?</a:t>
            </a:r>
            <a:endParaRPr lang="en-US" altLang="zh-CN" sz="2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5" name="Picture 15" descr="su ha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7130" y="1674257"/>
            <a:ext cx="803672" cy="81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7" descr="tax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62604" y="3126401"/>
            <a:ext cx="934641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8" descr="bu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1496" y="3126401"/>
            <a:ext cx="1026319" cy="65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9" descr="metr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92034" y="3170454"/>
            <a:ext cx="873919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20" descr="on foo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36908" y="3033232"/>
            <a:ext cx="673894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3" descr="liu ta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55521" y="1768674"/>
            <a:ext cx="863204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14" descr="mik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6856" y="1728789"/>
            <a:ext cx="80962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16" descr="yang li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349843" y="1701405"/>
            <a:ext cx="917972" cy="8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91973" y="328137"/>
            <a:ext cx="2701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Read and match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4"/>
          <p:cNvSpPr>
            <a:spLocks noChangeArrowheads="1"/>
          </p:cNvSpPr>
          <p:nvPr/>
        </p:nvSpPr>
        <p:spPr bwMode="auto">
          <a:xfrm>
            <a:off x="1079182" y="1381600"/>
            <a:ext cx="6985635" cy="283226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/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2665571" y="823019"/>
            <a:ext cx="38128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do they come to school?</a:t>
            </a:r>
            <a:endParaRPr lang="en-US" altLang="zh-CN" sz="240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5" name="Picture 15" descr="su ha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7130" y="1674257"/>
            <a:ext cx="803672" cy="81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7" descr="tax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62604" y="3126401"/>
            <a:ext cx="934641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8" descr="bu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1496" y="3126401"/>
            <a:ext cx="1026319" cy="65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9" descr="metro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92034" y="3170454"/>
            <a:ext cx="873919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20" descr="on foo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36908" y="3033232"/>
            <a:ext cx="673894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3" descr="liu ta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55521" y="1768674"/>
            <a:ext cx="863204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14" descr="mik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6856" y="1728789"/>
            <a:ext cx="80962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16" descr="yang li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349843" y="1701405"/>
            <a:ext cx="917972" cy="8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12625" y="328137"/>
            <a:ext cx="2860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Listen and match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280284" y="2471557"/>
            <a:ext cx="1504316" cy="60626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2280284" y="2533652"/>
            <a:ext cx="1504316" cy="4816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V="1">
            <a:off x="5492482" y="2670812"/>
            <a:ext cx="1504316" cy="4816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5391784" y="2471557"/>
            <a:ext cx="1504316" cy="60626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653616" y="1036559"/>
            <a:ext cx="7836768" cy="27959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 Hai lives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near/ far from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school. She lives on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 Street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/Park Street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near City Library.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Ling lives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near/ far from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 lives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Sunshine Town/ near City Library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Liu Tao lives on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 Street/ Park Street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498" y="313017"/>
            <a:ext cx="2569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Read and circle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77677" y="1168400"/>
            <a:ext cx="1250950" cy="468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64305" y="1168400"/>
            <a:ext cx="1812037" cy="4683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658363" y="2286002"/>
            <a:ext cx="781523" cy="449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90705" y="2771749"/>
            <a:ext cx="2494209" cy="5229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36362" y="3323292"/>
            <a:ext cx="1753981" cy="5229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/>
        </p:nvSpPr>
        <p:spPr>
          <a:xfrm>
            <a:off x="807720" y="874127"/>
            <a:ext cx="7787640" cy="3781694"/>
          </a:xfrm>
          <a:prstGeom prst="roundRect">
            <a:avLst>
              <a:gd name="adj" fmla="val 1028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1917976" y="1134138"/>
            <a:ext cx="591431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like your new home, Su </a:t>
            </a:r>
            <a:r>
              <a:rPr lang="en-US" altLang="zh-CN" sz="2000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zh-CN" sz="20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1917976" y="1722359"/>
            <a:ext cx="64792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Yes! It’s very big. I like it very much, but it’s far from school.</a:t>
            </a:r>
            <a:endParaRPr lang="en-US" altLang="zh-CN" sz="1200" dirty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4" name="Picture 10" descr="su ha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1463" y="1573530"/>
            <a:ext cx="588169" cy="59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yang l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1697" y="997030"/>
            <a:ext cx="647700" cy="58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2" descr="yang l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1697" y="2155983"/>
            <a:ext cx="647700" cy="58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5" descr="yang l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1697" y="3316128"/>
            <a:ext cx="647700" cy="58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 Box 6"/>
          <p:cNvSpPr txBox="1">
            <a:spLocks noChangeArrowheads="1"/>
          </p:cNvSpPr>
          <p:nvPr/>
        </p:nvSpPr>
        <p:spPr bwMode="auto">
          <a:xfrm>
            <a:off x="1917976" y="2257187"/>
            <a:ext cx="59143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do you live now?</a:t>
            </a:r>
            <a:endParaRPr lang="en-US" altLang="zh-CN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9" name="Picture 17" descr="su ha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20867" y="2732484"/>
            <a:ext cx="589360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18" descr="su ha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20272" y="3892630"/>
            <a:ext cx="5905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Text Box 7"/>
          <p:cNvSpPr txBox="1">
            <a:spLocks noChangeArrowheads="1"/>
          </p:cNvSpPr>
          <p:nvPr/>
        </p:nvSpPr>
        <p:spPr bwMode="auto">
          <a:xfrm>
            <a:off x="1917976" y="2851547"/>
            <a:ext cx="64792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on Moon Street, near City Library.</a:t>
            </a:r>
            <a:endParaRPr lang="en-US" altLang="zh-CN" sz="1200" dirty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2" name="Text Box 7"/>
          <p:cNvSpPr txBox="1">
            <a:spLocks noChangeArrowheads="1"/>
          </p:cNvSpPr>
          <p:nvPr/>
        </p:nvSpPr>
        <p:spPr bwMode="auto">
          <a:xfrm>
            <a:off x="1917976" y="4007882"/>
            <a:ext cx="64792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 Yang and I come to school by bus.</a:t>
            </a:r>
            <a:endParaRPr lang="en-US" altLang="zh-CN" sz="1200" dirty="0"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3" name="Text Box 6"/>
          <p:cNvSpPr txBox="1">
            <a:spLocks noChangeArrowheads="1"/>
          </p:cNvSpPr>
          <p:nvPr/>
        </p:nvSpPr>
        <p:spPr bwMode="auto">
          <a:xfrm>
            <a:off x="1917976" y="3476149"/>
            <a:ext cx="59143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do you come to school?</a:t>
            </a:r>
            <a:endParaRPr lang="en-US" altLang="zh-CN" sz="2000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176" y="282512"/>
            <a:ext cx="22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Read in roles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701040" y="1104900"/>
            <a:ext cx="7978140" cy="316992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5" descr="liu ta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3236" y="3400774"/>
            <a:ext cx="594122" cy="56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6" descr="mik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4902" y="1249919"/>
            <a:ext cx="59412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8" descr="yang li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96447" y="1903571"/>
            <a:ext cx="647700" cy="58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9" descr="mik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8304" y="2623598"/>
            <a:ext cx="647700" cy="644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1724501" y="2012746"/>
            <a:ext cx="66179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near school. I come to school on foot. Where do you live?</a:t>
            </a:r>
            <a:endParaRPr lang="en-US" altLang="zh-CN" sz="200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0" name="Text Box 6"/>
          <p:cNvSpPr txBox="1">
            <a:spLocks noChangeArrowheads="1"/>
          </p:cNvSpPr>
          <p:nvPr/>
        </p:nvSpPr>
        <p:spPr bwMode="auto">
          <a:xfrm>
            <a:off x="1709024" y="1369489"/>
            <a:ext cx="66948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do you live, Yang Ling? How do you come to school?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1" name="Text Box 6"/>
          <p:cNvSpPr txBox="1">
            <a:spLocks noChangeArrowheads="1"/>
          </p:cNvSpPr>
          <p:nvPr/>
        </p:nvSpPr>
        <p:spPr bwMode="auto">
          <a:xfrm>
            <a:off x="1732321" y="2641135"/>
            <a:ext cx="67044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in Sunshine Town. I come to school by metro. What about you, Liu Tao?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2" name="Text Box 6"/>
          <p:cNvSpPr txBox="1">
            <a:spLocks noChangeArrowheads="1"/>
          </p:cNvSpPr>
          <p:nvPr/>
        </p:nvSpPr>
        <p:spPr bwMode="auto">
          <a:xfrm>
            <a:off x="1732321" y="3423759"/>
            <a:ext cx="64359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on Park Street. I come to school by taxi. My father is a taxi driver.</a:t>
            </a:r>
            <a:endParaRPr lang="en-US" altLang="zh-CN" sz="2000">
              <a:solidFill>
                <a:srgbClr val="66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7176" y="282512"/>
            <a:ext cx="22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Read in roles 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PP_MARK_KEY" val="ef683c21-9368-46cd-b5bf-d13b4f0913c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1368</Words>
  <Application>WPS 演示</Application>
  <PresentationFormat>全屏显示(16:9)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楷体</vt:lpstr>
      <vt:lpstr>Arial</vt:lpstr>
      <vt:lpstr>Arial Unicode MS</vt:lpstr>
      <vt:lpstr>Calibri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D500E469EF6541F694A0B4B903CFC893</vt:lpwstr>
  </property>
  <property fmtid="{D5CDD505-2E9C-101B-9397-08002B2CF9AE}" pid="3" name="KSOProductBuildVer">
    <vt:lpwstr>2052-11.1.0.13703</vt:lpwstr>
  </property>
</Properties>
</file>