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8" r:id="rId3"/>
    <p:sldId id="399" r:id="rId5"/>
    <p:sldId id="400" r:id="rId6"/>
    <p:sldId id="401" r:id="rId7"/>
    <p:sldId id="402" r:id="rId8"/>
    <p:sldId id="387" r:id="rId9"/>
    <p:sldId id="394" r:id="rId10"/>
    <p:sldId id="403" r:id="rId11"/>
    <p:sldId id="408" r:id="rId12"/>
    <p:sldId id="389" r:id="rId13"/>
    <p:sldId id="407" r:id="rId14"/>
    <p:sldId id="409" r:id="rId15"/>
    <p:sldId id="410" r:id="rId16"/>
    <p:sldId id="412" r:id="rId17"/>
    <p:sldId id="398" r:id="rId18"/>
    <p:sldId id="411" r:id="rId19"/>
    <p:sldId id="374" r:id="rId20"/>
    <p:sldId id="375" r:id="rId21"/>
    <p:sldId id="417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indent="0" algn="l" defTabSz="145161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29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08305" indent="317500" algn="l" defTabSz="145161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29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816610" indent="635000" algn="l" defTabSz="145161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29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224915" indent="952500" algn="l" defTabSz="145161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29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632585" indent="1270000" algn="l" defTabSz="145161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29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1619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4" autoAdjust="0"/>
    <p:restoredTop sz="97572" autoAdjust="0"/>
  </p:normalViewPr>
  <p:slideViewPr>
    <p:cSldViewPr>
      <p:cViewPr>
        <p:scale>
          <a:sx n="130" d="100"/>
          <a:sy n="130" d="100"/>
        </p:scale>
        <p:origin x="-1134" y="-426"/>
      </p:cViewPr>
      <p:guideLst>
        <p:guide orient="horz" pos="1619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514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7175" indent="0" algn="l" defTabSz="514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4350" indent="0" algn="l" defTabSz="514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71525" indent="0" algn="l" defTabSz="514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8700" indent="0" algn="l" defTabSz="514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5875" algn="l" defTabSz="514350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43050" algn="l" defTabSz="514350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00225" algn="l" defTabSz="514350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algn="l" defTabSz="514350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FontTx/>
            </a:pPr>
            <a:endParaRPr lang="zh-CN" altLang="en-US" sz="1200"/>
          </a:p>
        </p:txBody>
      </p:sp>
      <p:sp>
        <p:nvSpPr>
          <p:cNvPr id="307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>
              <a:buFontTx/>
            </a:pPr>
            <a:endParaRPr lang="zh-CN" altLang="en-US" sz="1200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25717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51435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77152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FontTx/>
            </a:pPr>
            <a:endParaRPr lang="zh-CN" altLang="en-US" sz="1200"/>
          </a:p>
        </p:txBody>
      </p:sp>
      <p:sp>
        <p:nvSpPr>
          <p:cNvPr id="307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69D7D67C-B84D-4136-9801-90D38D4D01BB}" type="slidenum">
              <a:rPr lang="en-US" altLang="en-US" sz="1200"/>
            </a:fld>
            <a:endParaRPr lang="en-US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25717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51435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77152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25717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51435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77152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>
              <a:spcBef>
                <a:spcPct val="0"/>
              </a:spcBef>
            </a:pPr>
            <a:fld id="{24FBDB83-5BA2-41EE-831A-E872D76A7D40}" type="slidenum">
              <a:rPr lang="en-US" altLang="en-US" sz="1200">
                <a:latin typeface="Arial" panose="020B0604020202020204" pitchFamily="34" charset="0"/>
              </a:rPr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8195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25717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51435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77152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t>Food is important to us. We eat many different kinds of food every day. What food do you like?追问：Do you eat a lot of/ some…every day?</a:t>
            </a:r>
          </a:p>
        </p:txBody>
      </p:sp>
      <p:sp>
        <p:nvSpPr>
          <p:cNvPr id="8196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25717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51435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77152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>
              <a:spcBef>
                <a:spcPct val="0"/>
              </a:spcBef>
            </a:pPr>
            <a:fld id="{69965ED2-FC05-4BEB-960A-4DDAB3BC32AB}" type="slidenum">
              <a:rPr lang="en-US" altLang="en-US" sz="1200">
                <a:latin typeface="Arial" panose="020B0604020202020204" pitchFamily="34" charset="0"/>
              </a:rPr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25717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51435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77152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t>教师做个例子再让学生说</a:t>
            </a:r>
          </a:p>
        </p:txBody>
      </p:sp>
      <p:sp>
        <p:nvSpPr>
          <p:cNvPr id="14340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25717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51435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77152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>
              <a:spcBef>
                <a:spcPct val="0"/>
              </a:spcBef>
            </a:pPr>
            <a:fld id="{C0721DB7-5EE0-4C31-BBBF-68DC35C53825}" type="slidenum">
              <a:rPr lang="en-US" altLang="en-US" sz="1200">
                <a:latin typeface="Arial" panose="020B0604020202020204" pitchFamily="34" charset="0"/>
              </a:rPr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25717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51435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77152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t>教师可以根据学生的建议修改板书。</a:t>
            </a:r>
          </a:p>
        </p:txBody>
      </p:sp>
      <p:sp>
        <p:nvSpPr>
          <p:cNvPr id="18436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25717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51435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771525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0287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7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>
              <a:spcBef>
                <a:spcPct val="0"/>
              </a:spcBef>
            </a:pPr>
            <a:fld id="{B158BCAF-9091-4C09-A61C-A8B7B8F0A6F5}" type="slidenum">
              <a:rPr lang="en-US" altLang="en-US" sz="1200">
                <a:latin typeface="Arial" panose="020B0604020202020204" pitchFamily="34" charset="0"/>
              </a:rPr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1" cy="1314449"/>
          </a:xfrm>
        </p:spPr>
        <p:txBody>
          <a:bodyPr/>
          <a:lstStyle>
            <a:lvl1pPr marL="0" indent="0" algn="ctr">
              <a:buNone/>
              <a:defRPr/>
            </a:lvl1pPr>
            <a:lvl2pPr marL="408305" indent="0" algn="ctr">
              <a:buNone/>
              <a:defRPr/>
            </a:lvl2pPr>
            <a:lvl3pPr marL="816610" indent="0" algn="ctr">
              <a:buNone/>
              <a:defRPr/>
            </a:lvl3pPr>
            <a:lvl4pPr marL="1224915" indent="0" algn="ctr">
              <a:buNone/>
              <a:defRPr/>
            </a:lvl4pPr>
            <a:lvl5pPr marL="1632585" indent="0" algn="ctr">
              <a:buNone/>
              <a:defRPr/>
            </a:lvl5pPr>
            <a:lvl6pPr marL="2040890" indent="0" algn="ctr">
              <a:buNone/>
              <a:defRPr/>
            </a:lvl6pPr>
            <a:lvl7pPr marL="2449195" indent="0" algn="ctr">
              <a:buNone/>
              <a:defRPr/>
            </a:lvl7pPr>
            <a:lvl8pPr marL="2857500" indent="0" algn="ctr">
              <a:buNone/>
              <a:defRPr/>
            </a:lvl8pPr>
            <a:lvl9pPr marL="3265805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E2FAC575-E005-439B-9432-C664578FC25C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E2FAC575-E005-439B-9432-C664578FC25C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79"/>
            <a:ext cx="2057401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205979"/>
            <a:ext cx="6019799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E2FAC575-E005-439B-9432-C664578FC25C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1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</p:spPr>
        <p:txBody>
          <a:bodyPr vert="horz" wrap="square" lIns="81643" tIns="40822" rIns="81643" bIns="40822" numCol="1" anchor="t" anchorCtr="0" compatLnSpc="1"/>
          <a:lstStyle/>
          <a:p>
            <a:pPr marL="304800" marR="0" lvl="0" indent="-304800" algn="l" defTabSz="145161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51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E2FAC575-E005-439B-9432-C664578FC25C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052" name="日期占位符 2"/>
          <p:cNvSpPr>
            <a:spLocks noGrp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ln>
            <a:miter lim="800000"/>
          </a:ln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zh-CN" altLang="zh-CN" sz="1300"/>
          </a:p>
        </p:txBody>
      </p:sp>
      <p:sp>
        <p:nvSpPr>
          <p:cNvPr id="2053" name="页脚占位符 3"/>
          <p:cNvSpPr>
            <a:spLocks noGrp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ln>
            <a:miter lim="800000"/>
          </a:ln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zh-CN" altLang="zh-CN" sz="1300"/>
          </a:p>
        </p:txBody>
      </p:sp>
      <p:sp>
        <p:nvSpPr>
          <p:cNvPr id="2054" name="灯片编号占位符 4"/>
          <p:cNvSpPr>
            <a:spLocks noGrp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ln>
            <a:miter lim="800000"/>
          </a:ln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C854B586-058B-42F9-AD1E-1BE0E4BDE073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E2FAC575-E005-439B-9432-C664578FC25C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2" y="3305177"/>
            <a:ext cx="7772400" cy="1021555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2" y="2180036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408305" indent="0">
              <a:buNone/>
              <a:defRPr sz="1600"/>
            </a:lvl2pPr>
            <a:lvl3pPr marL="816610" indent="0">
              <a:buNone/>
              <a:defRPr sz="1400"/>
            </a:lvl3pPr>
            <a:lvl4pPr marL="1224915" indent="0">
              <a:buNone/>
              <a:defRPr sz="1300"/>
            </a:lvl4pPr>
            <a:lvl5pPr marL="1632585" indent="0">
              <a:buNone/>
              <a:defRPr sz="1300"/>
            </a:lvl5pPr>
            <a:lvl6pPr marL="2040890" indent="0">
              <a:buNone/>
              <a:defRPr sz="1300"/>
            </a:lvl6pPr>
            <a:lvl7pPr marL="2449195" indent="0">
              <a:buNone/>
              <a:defRPr sz="1300"/>
            </a:lvl7pPr>
            <a:lvl8pPr marL="2857500" indent="0">
              <a:buNone/>
              <a:defRPr sz="1300"/>
            </a:lvl8pPr>
            <a:lvl9pPr marL="3265805" indent="0">
              <a:buNone/>
              <a:defRPr sz="13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E2FAC575-E005-439B-9432-C664578FC25C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599" cy="339447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1200151"/>
            <a:ext cx="4038599" cy="3394472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7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E2FAC575-E005-439B-9432-C664578FC25C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188" cy="47982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08305" indent="0">
              <a:buNone/>
              <a:defRPr sz="1700" b="1"/>
            </a:lvl2pPr>
            <a:lvl3pPr marL="816610" indent="0">
              <a:buNone/>
              <a:defRPr sz="1600" b="1"/>
            </a:lvl3pPr>
            <a:lvl4pPr marL="1224915" indent="0">
              <a:buNone/>
              <a:defRPr sz="1400" b="1"/>
            </a:lvl4pPr>
            <a:lvl5pPr marL="1632585" indent="0">
              <a:buNone/>
              <a:defRPr sz="1400" b="1"/>
            </a:lvl5pPr>
            <a:lvl6pPr marL="2040890" indent="0">
              <a:buNone/>
              <a:defRPr sz="1400" b="1"/>
            </a:lvl6pPr>
            <a:lvl7pPr marL="2449195" indent="0">
              <a:buNone/>
              <a:defRPr sz="1400" b="1"/>
            </a:lvl7pPr>
            <a:lvl8pPr marL="2857500" indent="0">
              <a:buNone/>
              <a:defRPr sz="1400" b="1"/>
            </a:lvl8pPr>
            <a:lvl9pPr marL="3265805" indent="0">
              <a:buNone/>
              <a:defRPr sz="14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7"/>
            <a:ext cx="4040188" cy="2963466"/>
          </a:xfrm>
        </p:spPr>
        <p:txBody>
          <a:bodyPr/>
          <a:lstStyle>
            <a:lvl1pPr>
              <a:defRPr sz="2200"/>
            </a:lvl1pPr>
            <a:lvl2pPr>
              <a:defRPr sz="17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08305" indent="0">
              <a:buNone/>
              <a:defRPr sz="1700" b="1"/>
            </a:lvl2pPr>
            <a:lvl3pPr marL="816610" indent="0">
              <a:buNone/>
              <a:defRPr sz="1600" b="1"/>
            </a:lvl3pPr>
            <a:lvl4pPr marL="1224915" indent="0">
              <a:buNone/>
              <a:defRPr sz="1400" b="1"/>
            </a:lvl4pPr>
            <a:lvl5pPr marL="1632585" indent="0">
              <a:buNone/>
              <a:defRPr sz="1400" b="1"/>
            </a:lvl5pPr>
            <a:lvl6pPr marL="2040890" indent="0">
              <a:buNone/>
              <a:defRPr sz="1400" b="1"/>
            </a:lvl6pPr>
            <a:lvl7pPr marL="2449195" indent="0">
              <a:buNone/>
              <a:defRPr sz="1400" b="1"/>
            </a:lvl7pPr>
            <a:lvl8pPr marL="2857500" indent="0">
              <a:buNone/>
              <a:defRPr sz="1400" b="1"/>
            </a:lvl8pPr>
            <a:lvl9pPr marL="3265805" indent="0">
              <a:buNone/>
              <a:defRPr sz="14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200"/>
            </a:lvl1pPr>
            <a:lvl2pPr>
              <a:defRPr sz="17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E2FAC575-E005-439B-9432-C664578FC25C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E2FAC575-E005-439B-9432-C664578FC25C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E2FAC575-E005-439B-9432-C664578FC25C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31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2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305" indent="0">
              <a:buNone/>
              <a:defRPr sz="1100"/>
            </a:lvl2pPr>
            <a:lvl3pPr marL="816610" indent="0">
              <a:buNone/>
              <a:defRPr sz="1000"/>
            </a:lvl3pPr>
            <a:lvl4pPr marL="1224915" indent="0">
              <a:buNone/>
              <a:defRPr sz="800"/>
            </a:lvl4pPr>
            <a:lvl5pPr marL="1632585" indent="0">
              <a:buNone/>
              <a:defRPr sz="800"/>
            </a:lvl5pPr>
            <a:lvl6pPr marL="2040890" indent="0">
              <a:buNone/>
              <a:defRPr sz="800"/>
            </a:lvl6pPr>
            <a:lvl7pPr marL="2449195" indent="0">
              <a:buNone/>
              <a:defRPr sz="800"/>
            </a:lvl7pPr>
            <a:lvl8pPr marL="2857500" indent="0">
              <a:buNone/>
              <a:defRPr sz="800"/>
            </a:lvl8pPr>
            <a:lvl9pPr marL="3265805" indent="0">
              <a:buNone/>
              <a:defRPr sz="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E2FAC575-E005-439B-9432-C664578FC25C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9" y="3600449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9" y="459582"/>
            <a:ext cx="5486400" cy="3086100"/>
          </a:xfrm>
        </p:spPr>
        <p:txBody>
          <a:bodyPr vert="horz" wrap="square" lIns="81643" tIns="40822" rIns="81643" bIns="40822" numCol="1" anchor="t" anchorCtr="0" compatLnSpc="1"/>
          <a:lstStyle>
            <a:lvl1pPr marL="0" indent="0">
              <a:buNone/>
              <a:defRPr sz="2900"/>
            </a:lvl1pPr>
            <a:lvl2pPr marL="408305" indent="0">
              <a:buNone/>
              <a:defRPr sz="2500"/>
            </a:lvl2pPr>
            <a:lvl3pPr marL="816610" indent="0">
              <a:buNone/>
              <a:defRPr sz="2200"/>
            </a:lvl3pPr>
            <a:lvl4pPr marL="1224915" indent="0">
              <a:buNone/>
              <a:defRPr sz="1700"/>
            </a:lvl4pPr>
            <a:lvl5pPr marL="1632585" indent="0">
              <a:buNone/>
              <a:defRPr sz="1700"/>
            </a:lvl5pPr>
            <a:lvl6pPr marL="2040890" indent="0">
              <a:buNone/>
              <a:defRPr sz="1700"/>
            </a:lvl6pPr>
            <a:lvl7pPr marL="2449195" indent="0">
              <a:buNone/>
              <a:defRPr sz="1700"/>
            </a:lvl7pPr>
            <a:lvl8pPr marL="2857500" indent="0">
              <a:buNone/>
              <a:defRPr sz="1700"/>
            </a:lvl8pPr>
            <a:lvl9pPr marL="3265805" indent="0">
              <a:buNone/>
              <a:defRPr sz="1700"/>
            </a:lvl9pPr>
          </a:lstStyle>
          <a:p>
            <a:pPr marL="0" marR="0" lvl="0" indent="0" algn="l" defTabSz="145161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9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9" y="4025504"/>
            <a:ext cx="5486400" cy="603646"/>
          </a:xfrm>
        </p:spPr>
        <p:txBody>
          <a:bodyPr/>
          <a:lstStyle>
            <a:lvl1pPr marL="0" indent="0">
              <a:buNone/>
              <a:defRPr sz="1300"/>
            </a:lvl1pPr>
            <a:lvl2pPr marL="408305" indent="0">
              <a:buNone/>
              <a:defRPr sz="1100"/>
            </a:lvl2pPr>
            <a:lvl3pPr marL="816610" indent="0">
              <a:buNone/>
              <a:defRPr sz="1000"/>
            </a:lvl3pPr>
            <a:lvl4pPr marL="1224915" indent="0">
              <a:buNone/>
              <a:defRPr sz="800"/>
            </a:lvl4pPr>
            <a:lvl5pPr marL="1632585" indent="0">
              <a:buNone/>
              <a:defRPr sz="800"/>
            </a:lvl5pPr>
            <a:lvl6pPr marL="2040890" indent="0">
              <a:buNone/>
              <a:defRPr sz="800"/>
            </a:lvl6pPr>
            <a:lvl7pPr marL="2449195" indent="0">
              <a:buNone/>
              <a:defRPr sz="800"/>
            </a:lvl7pPr>
            <a:lvl8pPr marL="2857500" indent="0">
              <a:buNone/>
              <a:defRPr sz="800"/>
            </a:lvl8pPr>
            <a:lvl9pPr marL="3265805" indent="0">
              <a:buNone/>
              <a:defRPr sz="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E2FAC575-E005-439B-9432-C664578FC25C}" type="slidenum">
              <a:rPr lang="en-US" altLang="zh-CN" sz="1300"/>
            </a:fld>
            <a:endParaRPr lang="en-US" altLang="zh-CN" sz="13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 idx="4294967295"/>
          </p:nvPr>
        </p:nvSpPr>
        <p:spPr>
          <a:xfrm>
            <a:off x="456067" y="206647"/>
            <a:ext cx="8231866" cy="8568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 anchor="ctr" anchorCtr="0">
            <a:no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500" b="0" i="0" u="none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9"/>
          </p:nvPr>
        </p:nvSpPr>
        <p:spPr>
          <a:xfrm>
            <a:off x="456067" y="1199563"/>
            <a:ext cx="8231866" cy="339455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6067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l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3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431" y="4684845"/>
            <a:ext cx="2895139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ctr" defTabSz="145161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Tx/>
            </a:pPr>
            <a:endParaRPr lang="en-US" altLang="zh-CN" sz="130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746" y="4684845"/>
            <a:ext cx="2134187" cy="355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81643" tIns="40822" rIns="81643" bIns="40822" numCol="1" compatLnSpc="1">
            <a:noAutofit/>
          </a:bodyPr>
          <a:lstStyle>
            <a:defPPr>
              <a:defRPr lang="zh-CN"/>
            </a:defPPr>
            <a:lvl1pPr marL="0" indent="0" algn="r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3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08305" indent="317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16610" indent="635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24915" indent="9525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32585" indent="1270000" algn="l" defTabSz="145161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9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E2FAC575-E005-439B-9432-C664578FC25C}" type="slidenum">
              <a:rPr lang="en-US" altLang="zh-CN" sz="1300"/>
            </a:fld>
            <a:endParaRPr lang="en-US" altLang="zh-CN" sz="13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marL="0" indent="0" algn="ctr" defTabSz="145161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000" b="0" i="0" u="none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04800" indent="-304800" algn="l" defTabSz="145161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1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62940" indent="-254635" algn="l" defTabSz="145161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5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020445" indent="-203835" algn="l" defTabSz="145161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2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428750" indent="-203835" algn="l" defTabSz="145161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17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1837055" indent="-203835" algn="l" defTabSz="145161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17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245995" indent="-204470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6pPr>
      <a:lvl7pPr marL="2653665" indent="-204470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7pPr>
      <a:lvl8pPr marL="3061970" indent="-204470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8pPr>
      <a:lvl9pPr marL="3470275" indent="-204470" algn="l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8166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08305" indent="0" algn="l" defTabSz="8166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16610" indent="0" algn="l" defTabSz="8166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24915" indent="0" algn="l" defTabSz="8166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632585" indent="0" algn="l" defTabSz="81661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040890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195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500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805" algn="l" defTabSz="8166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audio" Target="NUL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1" Type="http://schemas.openxmlformats.org/officeDocument/2006/relationships/audio" Target="NULL" TargetMode="Externa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" Type="http://schemas.openxmlformats.org/officeDocument/2006/relationships/image" Target="../media/image47.png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59.pn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60.png"/><Relationship Id="rId11" Type="http://schemas.openxmlformats.org/officeDocument/2006/relationships/image" Target="../media/image50.png"/><Relationship Id="rId10" Type="http://schemas.openxmlformats.org/officeDocument/2006/relationships/image" Target="../media/image49.png"/><Relationship Id="rId1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3.png"/><Relationship Id="rId1" Type="http://schemas.openxmlformats.org/officeDocument/2006/relationships/image" Target="../media/image6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4.jpeg"/><Relationship Id="rId1" Type="http://schemas.openxmlformats.org/officeDocument/2006/relationships/hyperlink" Target="&#32426;&#24405;&#29255;-&#33292;&#23574;&#19978;&#30340;&#20013;&#22269;-&#29255;&#22836;&#26354;--&#38899;&#24742;Tai~1.wmv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3" Type="http://schemas.openxmlformats.org/officeDocument/2006/relationships/image" Target="../media/image7.png"/><Relationship Id="rId20" Type="http://schemas.openxmlformats.org/officeDocument/2006/relationships/notesSlide" Target="../notesSlides/notesSlide2.xml"/><Relationship Id="rId2" Type="http://schemas.openxmlformats.org/officeDocument/2006/relationships/image" Target="../media/image6.png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22.jpeg"/><Relationship Id="rId17" Type="http://schemas.openxmlformats.org/officeDocument/2006/relationships/image" Target="../media/image21.jpeg"/><Relationship Id="rId16" Type="http://schemas.openxmlformats.org/officeDocument/2006/relationships/image" Target="../media/image20.jpeg"/><Relationship Id="rId15" Type="http://schemas.openxmlformats.org/officeDocument/2006/relationships/image" Target="../media/image19.png"/><Relationship Id="rId14" Type="http://schemas.openxmlformats.org/officeDocument/2006/relationships/image" Target="../media/image18.png"/><Relationship Id="rId13" Type="http://schemas.openxmlformats.org/officeDocument/2006/relationships/image" Target="../media/image17.png"/><Relationship Id="rId12" Type="http://schemas.openxmlformats.org/officeDocument/2006/relationships/image" Target="../media/image16.png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jpeg"/><Relationship Id="rId8" Type="http://schemas.openxmlformats.org/officeDocument/2006/relationships/image" Target="../media/image30.jpeg"/><Relationship Id="rId7" Type="http://schemas.openxmlformats.org/officeDocument/2006/relationships/image" Target="../media/image29.jpeg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jpeg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" Type="http://schemas.openxmlformats.org/officeDocument/2006/relationships/image" Target="../media/image47.png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52.png"/><Relationship Id="rId12" Type="http://schemas.openxmlformats.org/officeDocument/2006/relationships/image" Target="../media/image51.png"/><Relationship Id="rId11" Type="http://schemas.openxmlformats.org/officeDocument/2006/relationships/image" Target="../media/image50.png"/><Relationship Id="rId10" Type="http://schemas.openxmlformats.org/officeDocument/2006/relationships/image" Target="../media/image49.png"/><Relationship Id="rId1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19" descr="图片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1107" y="2331083"/>
            <a:ext cx="2905216" cy="186738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1" name="矩形 6"/>
          <p:cNvSpPr/>
          <p:nvPr/>
        </p:nvSpPr>
        <p:spPr>
          <a:xfrm>
            <a:off x="577590" y="35650"/>
            <a:ext cx="1319043" cy="636439"/>
          </a:xfrm>
          <a:prstGeom prst="rect">
            <a:avLst/>
          </a:prstGeom>
          <a:noFill/>
        </p:spPr>
        <p:txBody>
          <a:bodyPr wrap="none" lIns="81643" tIns="40822" rIns="81643" bIns="40822">
            <a:spAutoFit/>
          </a:bodyPr>
          <a:lstStyle/>
          <a:p>
            <a:pPr algn="ctr" fontAlgn="auto">
              <a:defRPr/>
            </a:pPr>
            <a:r>
              <a:rPr lang="en-US" altLang="zh-CN" sz="3600" b="1" i="1" kern="1200" dirty="0">
                <a:ln w="17780" cmpd="sng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Unit3</a:t>
            </a:r>
            <a:endParaRPr lang="en-US" altLang="zh-CN" sz="3600" b="1" i="1" kern="1200" dirty="0">
              <a:ln w="17780" cmpd="sng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102" name="矩形 7"/>
          <p:cNvSpPr/>
          <p:nvPr/>
        </p:nvSpPr>
        <p:spPr>
          <a:xfrm>
            <a:off x="0" y="1084043"/>
            <a:ext cx="9144000" cy="1181760"/>
          </a:xfrm>
          <a:prstGeom prst="rect">
            <a:avLst/>
          </a:prstGeom>
          <a:noFill/>
        </p:spPr>
        <p:txBody>
          <a:bodyPr wrap="square" lIns="81643" tIns="40822" rIns="81643" bIns="40822">
            <a:spAutoFit/>
          </a:bodyPr>
          <a:lstStyle/>
          <a:p>
            <a:pPr algn="ctr" fontAlgn="auto">
              <a:defRPr/>
            </a:pPr>
            <a:r>
              <a:rPr lang="en-US" altLang="zh-CN" sz="7100" b="1" i="1" kern="1200" dirty="0">
                <a:ln w="17780" cmpd="sng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A healthy diet</a:t>
            </a:r>
            <a:endParaRPr lang="zh-CN" altLang="en-US" sz="7100" b="1" i="1" kern="1200" dirty="0">
              <a:ln w="17780" cmpd="sng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103" name="TextBox 8"/>
          <p:cNvSpPr/>
          <p:nvPr/>
        </p:nvSpPr>
        <p:spPr>
          <a:xfrm>
            <a:off x="-11634" y="2746921"/>
            <a:ext cx="9167267" cy="51589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45143" tIns="72571" rIns="145143" bIns="72571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/>
          <p:nvPr/>
        </p:nvSpPr>
        <p:spPr>
          <a:xfrm>
            <a:off x="27719" y="572061"/>
            <a:ext cx="9143998" cy="685464"/>
          </a:xfrm>
          <a:prstGeom prst="rect">
            <a:avLst/>
          </a:prstGeom>
          <a:solidFill>
            <a:srgbClr val="F1F7A7"/>
          </a:solidFill>
          <a:ln w="63500">
            <a:solidFill>
              <a:srgbClr val="43CBD9"/>
            </a:solidFill>
            <a:prstDash val="sysDash"/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对照健康饮食金字塔，四人小组讨论：</a:t>
            </a:r>
            <a:endParaRPr lang="en-US" altLang="zh-CN" sz="2200" b="1" dirty="0">
              <a:solidFill>
                <a:srgbClr val="800000"/>
              </a:solidFill>
              <a:latin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第</a:t>
            </a:r>
            <a:r>
              <a:rPr lang="en-US" altLang="zh-CN" sz="2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步：判断</a:t>
            </a:r>
            <a:r>
              <a:rPr lang="en-US" altLang="zh-CN" sz="2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Mike</a:t>
            </a:r>
            <a:r>
              <a:rPr lang="zh-CN" altLang="en-US" sz="2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和</a:t>
            </a:r>
            <a:r>
              <a:rPr lang="en-US" altLang="zh-CN" sz="2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Yang Ling</a:t>
            </a:r>
            <a:r>
              <a:rPr lang="zh-CN" altLang="en-US" sz="2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的饮食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是否健康</a:t>
            </a:r>
            <a:r>
              <a:rPr lang="zh-CN" altLang="en-US" sz="2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，并说出依据。</a:t>
            </a:r>
            <a:endParaRPr lang="en-US" altLang="zh-CN" sz="2200" b="1" dirty="0">
              <a:solidFill>
                <a:srgbClr val="8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387" name="文本框 5"/>
          <p:cNvSpPr/>
          <p:nvPr/>
        </p:nvSpPr>
        <p:spPr>
          <a:xfrm>
            <a:off x="1" y="0"/>
            <a:ext cx="2819548" cy="473777"/>
          </a:xfrm>
          <a:prstGeom prst="rect">
            <a:avLst/>
          </a:prstGeom>
          <a:solidFill>
            <a:srgbClr val="5FD3DF"/>
          </a:solidFill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altLang="zh-CN" sz="2500" dirty="0">
                <a:latin typeface="Times New Roman" panose="02020603050405020304" pitchFamily="18" charset="0"/>
              </a:rPr>
              <a:t>Let’s discuss</a:t>
            </a:r>
            <a:endParaRPr lang="zh-CN" altLang="en-US" sz="2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388" name="矩形 2"/>
          <p:cNvSpPr/>
          <p:nvPr/>
        </p:nvSpPr>
        <p:spPr>
          <a:xfrm>
            <a:off x="-100788" y="1438971"/>
            <a:ext cx="5305711" cy="52871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900" b="1" dirty="0"/>
              <a:t> </a:t>
            </a:r>
            <a:r>
              <a:rPr lang="zh-CN" altLang="zh-CN" sz="2900" b="1" dirty="0">
                <a:latin typeface="Times New Roman" panose="02020603050405020304" pitchFamily="18" charset="0"/>
              </a:rPr>
              <a:t>Does Mike have a healthy diet ?</a:t>
            </a:r>
            <a:endParaRPr lang="zh-CN" altLang="en-US" sz="29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389" name="矩形 7"/>
          <p:cNvSpPr/>
          <p:nvPr/>
        </p:nvSpPr>
        <p:spPr>
          <a:xfrm>
            <a:off x="-100787" y="2923303"/>
            <a:ext cx="5563794" cy="52871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900" b="1" dirty="0"/>
              <a:t> </a:t>
            </a:r>
            <a:r>
              <a:rPr lang="zh-CN" altLang="zh-CN" sz="2900" b="1" dirty="0">
                <a:latin typeface="Times New Roman" panose="02020603050405020304" pitchFamily="18" charset="0"/>
              </a:rPr>
              <a:t>Does </a:t>
            </a:r>
            <a:r>
              <a:rPr lang="en-US" altLang="zh-CN" sz="2900" b="1" dirty="0">
                <a:latin typeface="Times New Roman" panose="02020603050405020304" pitchFamily="18" charset="0"/>
              </a:rPr>
              <a:t>Su </a:t>
            </a:r>
            <a:r>
              <a:rPr lang="en-US" altLang="zh-CN" sz="2900" b="1" dirty="0" err="1">
                <a:latin typeface="Times New Roman" panose="02020603050405020304" pitchFamily="18" charset="0"/>
              </a:rPr>
              <a:t>Hai</a:t>
            </a:r>
            <a:r>
              <a:rPr lang="zh-CN" altLang="zh-CN" sz="2900" b="1" dirty="0">
                <a:latin typeface="Times New Roman" panose="02020603050405020304" pitchFamily="18" charset="0"/>
              </a:rPr>
              <a:t> have a healthy diet ?</a:t>
            </a:r>
            <a:endParaRPr lang="zh-CN" altLang="en-US" sz="29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390" name="Rectangle 8"/>
          <p:cNvSpPr/>
          <p:nvPr/>
        </p:nvSpPr>
        <p:spPr>
          <a:xfrm>
            <a:off x="1295128" y="2053872"/>
            <a:ext cx="6911544" cy="4737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5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He only drinks  a little water every day.</a:t>
            </a:r>
            <a:endParaRPr lang="zh-CN" altLang="zh-CN" sz="2500" b="1" dirty="0">
              <a:solidFill>
                <a:srgbClr val="FF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6391" name="Picture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9294" y="1897627"/>
            <a:ext cx="965045" cy="72326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92" name="Text Box 5"/>
          <p:cNvSpPr/>
          <p:nvPr/>
        </p:nvSpPr>
        <p:spPr>
          <a:xfrm>
            <a:off x="1065835" y="3540725"/>
            <a:ext cx="5036884" cy="86187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She eats a little sweet food </a:t>
            </a:r>
            <a:r>
              <a:rPr lang="zh-CN" altLang="zh-CN" sz="25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at a time</a:t>
            </a:r>
            <a:r>
              <a:rPr lang="zh-CN" altLang="zh-CN" sz="2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.(</a:t>
            </a:r>
            <a:r>
              <a:rPr lang="zh-CN" altLang="en-US" sz="2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一次</a:t>
            </a:r>
            <a:r>
              <a:rPr lang="zh-CN" altLang="zh-CN" sz="2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zh-CN" sz="25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6393" name="Picture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3661689"/>
            <a:ext cx="927250" cy="723264"/>
          </a:xfrm>
          <a:prstGeom prst="rect">
            <a:avLst/>
          </a:prstGeom>
          <a:solidFill>
            <a:schemeClr val="bg1"/>
          </a:solidFill>
          <a:ln>
            <a:noFill/>
            <a:miter lim="800000"/>
            <a:headEnd/>
            <a:tailEnd/>
          </a:ln>
        </p:spPr>
      </p:pic>
      <p:sp>
        <p:nvSpPr>
          <p:cNvPr id="16394" name="Rectangle 7"/>
          <p:cNvSpPr/>
          <p:nvPr/>
        </p:nvSpPr>
        <p:spPr>
          <a:xfrm>
            <a:off x="461106" y="4387473"/>
            <a:ext cx="5379563" cy="471256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She eats some fruit every day.</a:t>
            </a:r>
            <a:endParaRPr lang="zh-CN" altLang="zh-CN" sz="25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6395" name="组合 6"/>
          <p:cNvGrpSpPr/>
          <p:nvPr/>
        </p:nvGrpSpPr>
        <p:grpSpPr>
          <a:xfrm rot="780000">
            <a:off x="7329815" y="1378489"/>
            <a:ext cx="1413552" cy="834148"/>
            <a:chOff x="5791200" y="362082"/>
            <a:chExt cx="1414170" cy="1112777"/>
          </a:xfrm>
        </p:grpSpPr>
        <p:sp>
          <p:nvSpPr>
            <p:cNvPr id="16396" name="波形 3"/>
            <p:cNvSpPr/>
            <p:nvPr/>
          </p:nvSpPr>
          <p:spPr>
            <a:xfrm>
              <a:off x="5791200" y="362082"/>
              <a:ext cx="1414170" cy="1112777"/>
            </a:xfrm>
            <a:prstGeom prst="wave">
              <a:avLst>
                <a:gd name="adj1" fmla="val 12500"/>
                <a:gd name="adj2" fmla="val 0"/>
              </a:avLst>
            </a:prstGeom>
            <a:solidFill>
              <a:srgbClr val="FFFF00"/>
            </a:solidFill>
            <a:ln>
              <a:solidFill>
                <a:schemeClr val="tx1"/>
              </a:solidFill>
              <a:round/>
            </a:ln>
          </p:spPr>
          <p:txBody>
            <a:bodyPr>
              <a:no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endParaRPr lang="zh-CN" altLang="en-US" sz="2900"/>
            </a:p>
          </p:txBody>
        </p:sp>
        <p:sp>
          <p:nvSpPr>
            <p:cNvPr id="16397" name="矩形 8"/>
            <p:cNvSpPr/>
            <p:nvPr/>
          </p:nvSpPr>
          <p:spPr>
            <a:xfrm>
              <a:off x="5847822" y="567552"/>
              <a:ext cx="1300925" cy="7185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r>
                <a:rPr lang="zh-CN" altLang="zh-CN" sz="2900" b="1"/>
                <a:t> </a:t>
              </a:r>
              <a:r>
                <a:rPr lang="en-US" altLang="zh-CN" sz="2900" b="1"/>
                <a:t>Why</a:t>
              </a:r>
              <a:r>
                <a:rPr lang="zh-CN" altLang="zh-CN" sz="2900" b="1"/>
                <a:t>?</a:t>
              </a:r>
              <a:endParaRPr lang="zh-CN" altLang="en-US" sz="2900" b="1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 fill="hold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fill="hold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 fill="hold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fill="hold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 fill="hold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 fill="hold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16388" grpId="0"/>
      <p:bldP spid="16389" grpId="0"/>
      <p:bldP spid="16390" grpId="0"/>
      <p:bldP spid="16392" grpId="0" animBg="1"/>
      <p:bldP spid="1639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Storyt02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94206" y="-88202"/>
            <a:ext cx="5140192" cy="2764536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27718" y="572062"/>
            <a:ext cx="5634054" cy="808947"/>
          </a:xfrm>
          <a:prstGeom prst="rect">
            <a:avLst/>
          </a:prstGeom>
          <a:solidFill>
            <a:srgbClr val="F1F7A7"/>
          </a:solidFill>
          <a:ln w="63500">
            <a:solidFill>
              <a:srgbClr val="43CBD9"/>
            </a:solidFill>
            <a:prstDash val="sysDash"/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对照健康饮食金字塔，四人小组讨论：</a:t>
            </a:r>
            <a:endParaRPr lang="en-US" altLang="zh-CN" sz="2200" b="1" dirty="0">
              <a:solidFill>
                <a:srgbClr val="800000"/>
              </a:solidFill>
              <a:latin typeface="宋体" panose="02010600030101010101" pitchFamily="2" charset="-122"/>
              <a:sym typeface="+mn-ea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第</a:t>
            </a:r>
            <a:r>
              <a:rPr lang="en-US" altLang="zh-CN" sz="22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2200" b="1" dirty="0">
                <a:solidFill>
                  <a:srgbClr val="800000"/>
                </a:solidFill>
                <a:latin typeface="宋体" panose="02010600030101010101" pitchFamily="2" charset="-122"/>
                <a:sym typeface="+mn-ea"/>
              </a:rPr>
              <a:t>步：针对不健康饮食，提出相应建议。</a:t>
            </a:r>
            <a:endParaRPr lang="en-US" altLang="zh-CN" sz="22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7412" name="文本框 5"/>
          <p:cNvSpPr/>
          <p:nvPr/>
        </p:nvSpPr>
        <p:spPr>
          <a:xfrm>
            <a:off x="1" y="0"/>
            <a:ext cx="2819548" cy="473777"/>
          </a:xfrm>
          <a:prstGeom prst="rect">
            <a:avLst/>
          </a:prstGeom>
          <a:solidFill>
            <a:srgbClr val="5FD3DF"/>
          </a:solidFill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altLang="zh-CN" sz="2500" b="1">
                <a:latin typeface="Times New Roman" panose="02020603050405020304" pitchFamily="18" charset="0"/>
              </a:rPr>
              <a:t>Let’s discuss</a:t>
            </a:r>
            <a:endParaRPr lang="zh-CN" altLang="en-US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3" name="AutoShape 4"/>
          <p:cNvSpPr/>
          <p:nvPr/>
        </p:nvSpPr>
        <p:spPr>
          <a:xfrm flipH="1">
            <a:off x="821424" y="1922828"/>
            <a:ext cx="4097036" cy="703104"/>
          </a:xfrm>
          <a:prstGeom prst="cloudCallout">
            <a:avLst>
              <a:gd name="adj1" fmla="val 63463"/>
              <a:gd name="adj2" fmla="val -41986"/>
            </a:avLst>
          </a:prstGeom>
          <a:solidFill>
            <a:schemeClr val="bg1">
              <a:alpha val="0"/>
            </a:schemeClr>
          </a:solidFill>
          <a:ln w="38100">
            <a:solidFill>
              <a:srgbClr val="FFCCCC"/>
            </a:solidFill>
            <a:miter lim="800000"/>
          </a:ln>
        </p:spPr>
        <p:txBody>
          <a:bodyPr lIns="81643" tIns="40822" rIns="81643" bIns="40822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500" b="1" dirty="0">
                <a:latin typeface="Times New Roman" panose="02020603050405020304" pitchFamily="18" charset="0"/>
              </a:rPr>
              <a:t>You</a:t>
            </a:r>
            <a:r>
              <a:rPr lang="en-US" altLang="zh-CN" sz="2500" b="1" dirty="0">
                <a:latin typeface="Times New Roman" panose="02020603050405020304" pitchFamily="18" charset="0"/>
              </a:rPr>
              <a:t> </a:t>
            </a:r>
            <a:r>
              <a:rPr lang="zh-CN" altLang="zh-CN" sz="2500" b="1" dirty="0">
                <a:latin typeface="Times New Roman" panose="02020603050405020304" pitchFamily="18" charset="0"/>
              </a:rPr>
              <a:t>can/should...</a:t>
            </a:r>
            <a:endParaRPr lang="zh-CN" altLang="zh-CN" sz="2500" dirty="0">
              <a:latin typeface="Times New Roman" panose="02020603050405020304" pitchFamily="18" charset="0"/>
            </a:endParaRPr>
          </a:p>
          <a:p>
            <a:pPr marL="0" indent="0" algn="ctr">
              <a:spcBef>
                <a:spcPct val="0"/>
              </a:spcBef>
              <a:buNone/>
            </a:pPr>
            <a:endParaRPr lang="zh-CN" altLang="zh-CN" sz="1700" b="1" dirty="0">
              <a:latin typeface="Comic Sans MS" panose="030F0702030302020204" pitchFamily="66" charset="0"/>
            </a:endParaRPr>
          </a:p>
        </p:txBody>
      </p:sp>
      <p:sp>
        <p:nvSpPr>
          <p:cNvPr id="17414" name="AutoShape 5"/>
          <p:cNvSpPr/>
          <p:nvPr/>
        </p:nvSpPr>
        <p:spPr>
          <a:xfrm>
            <a:off x="3449473" y="2600732"/>
            <a:ext cx="3457031" cy="1166801"/>
          </a:xfrm>
          <a:prstGeom prst="cloudCallout">
            <a:avLst>
              <a:gd name="adj1" fmla="val 58292"/>
              <a:gd name="adj2" fmla="val -62782"/>
            </a:avLst>
          </a:prstGeom>
          <a:solidFill>
            <a:schemeClr val="bg1">
              <a:alpha val="0"/>
            </a:schemeClr>
          </a:solidFill>
          <a:ln w="38100">
            <a:solidFill>
              <a:srgbClr val="FF6600"/>
            </a:solidFill>
            <a:miter lim="800000"/>
          </a:ln>
        </p:spPr>
        <p:txBody>
          <a:bodyPr lIns="81643" tIns="40822" rIns="81643" bIns="40822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endParaRPr lang="zh-CN" altLang="zh-CN" sz="2200" b="1">
              <a:solidFill>
                <a:srgbClr val="0000FF"/>
              </a:solidFill>
            </a:endParaRPr>
          </a:p>
        </p:txBody>
      </p:sp>
      <p:sp>
        <p:nvSpPr>
          <p:cNvPr id="17415" name="Text Box 6"/>
          <p:cNvSpPr/>
          <p:nvPr/>
        </p:nvSpPr>
        <p:spPr>
          <a:xfrm>
            <a:off x="3968532" y="2693975"/>
            <a:ext cx="2950570" cy="1058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50000"/>
              </a:spcBef>
              <a:buNone/>
            </a:pP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zh-CN" altLang="zh-CN" sz="2500" b="1" dirty="0">
                <a:latin typeface="Times New Roman" panose="02020603050405020304" pitchFamily="18" charset="0"/>
              </a:rPr>
              <a:t>can make us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zh-CN" altLang="zh-CN" sz="2500" b="1" dirty="0">
              <a:latin typeface="Times New Roman" panose="02020603050405020304" pitchFamily="18" charset="0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zh-CN" altLang="zh-CN" sz="2500" b="1" dirty="0">
                <a:latin typeface="Times New Roman" panose="02020603050405020304" pitchFamily="18" charset="0"/>
              </a:rPr>
              <a:t>Don’t 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zh-CN" altLang="zh-CN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6" name="AutoShape 7"/>
          <p:cNvSpPr/>
          <p:nvPr/>
        </p:nvSpPr>
        <p:spPr>
          <a:xfrm>
            <a:off x="2154346" y="3782653"/>
            <a:ext cx="3094194" cy="1134040"/>
          </a:xfrm>
          <a:prstGeom prst="cloudCallout">
            <a:avLst>
              <a:gd name="adj1" fmla="val -71509"/>
              <a:gd name="adj2" fmla="val 18333"/>
            </a:avLst>
          </a:prstGeom>
          <a:solidFill>
            <a:schemeClr val="bg1">
              <a:alpha val="0"/>
            </a:schemeClr>
          </a:solidFill>
          <a:ln w="38100">
            <a:solidFill>
              <a:schemeClr val="hlink"/>
            </a:solidFill>
            <a:miter lim="800000"/>
          </a:ln>
        </p:spPr>
        <p:txBody>
          <a:bodyPr lIns="81643" tIns="40822" rIns="81643" bIns="40822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endParaRPr lang="zh-CN" altLang="zh-CN" sz="2500" b="1">
              <a:solidFill>
                <a:srgbClr val="0000FF"/>
              </a:solidFill>
            </a:endParaRPr>
          </a:p>
          <a:p>
            <a:pPr marL="0" indent="0" algn="ctr">
              <a:spcBef>
                <a:spcPct val="0"/>
              </a:spcBef>
              <a:buNone/>
            </a:pPr>
            <a:endParaRPr lang="zh-CN" altLang="zh-CN" sz="1700" b="1"/>
          </a:p>
        </p:txBody>
      </p:sp>
      <p:sp>
        <p:nvSpPr>
          <p:cNvPr id="17417" name="Text Box 8"/>
          <p:cNvSpPr/>
          <p:nvPr/>
        </p:nvSpPr>
        <p:spPr>
          <a:xfrm>
            <a:off x="2517183" y="4024581"/>
            <a:ext cx="2519702" cy="4712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50000"/>
              </a:spcBef>
              <a:buNone/>
            </a:pPr>
            <a:r>
              <a:rPr lang="zh-CN" altLang="zh-CN" sz="2500" b="1" dirty="0">
                <a:latin typeface="Times New Roman" panose="02020603050405020304" pitchFamily="18" charset="0"/>
              </a:rPr>
              <a:t>Please eat</a:t>
            </a:r>
            <a:r>
              <a: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zh-CN" altLang="zh-CN" sz="25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/>
      <p:bldP spid="17413" grpId="0" animBg="1"/>
      <p:bldP spid="17414" grpId="0" animBg="1"/>
      <p:bldP spid="17415" grpId="0"/>
      <p:bldP spid="17416" grpId="0" animBg="1"/>
      <p:bldP spid="174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/>
          <p:nvPr/>
        </p:nvSpPr>
        <p:spPr>
          <a:xfrm>
            <a:off x="972605" y="950075"/>
            <a:ext cx="7632179" cy="476833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50000"/>
              </a:spcBef>
              <a:buNone/>
            </a:pPr>
            <a:r>
              <a:rPr lang="zh-CN" altLang="zh-CN" sz="2900" dirty="0"/>
              <a:t>Mike likes eating sweets, cakes and ice cream. He does not like drinking water.  He only drinks a little water every day. </a:t>
            </a:r>
            <a:endParaRPr lang="zh-CN" altLang="zh-CN" sz="2900" dirty="0"/>
          </a:p>
          <a:p>
            <a:pPr marL="0" indent="0">
              <a:spcBef>
                <a:spcPct val="50000"/>
              </a:spcBef>
              <a:buNone/>
            </a:pPr>
            <a:r>
              <a:rPr lang="zh-CN" altLang="zh-CN" sz="2900" dirty="0"/>
              <a:t>Mike has some bread and milk for breakfast. For lunch and dinner, he has a lot of rice, some fish and some meat.   He has a few eggs every week.</a:t>
            </a:r>
            <a:endParaRPr lang="zh-CN" altLang="zh-CN" sz="2900" dirty="0"/>
          </a:p>
          <a:p>
            <a:pPr marL="0" indent="0">
              <a:spcBef>
                <a:spcPct val="50000"/>
              </a:spcBef>
              <a:buNone/>
            </a:pPr>
            <a:r>
              <a:rPr lang="zh-CN" altLang="zh-CN" sz="2900" dirty="0"/>
              <a:t>Does Mike have a healthy diet?</a:t>
            </a:r>
            <a:endParaRPr lang="zh-CN" altLang="zh-CN" sz="2900" dirty="0"/>
          </a:p>
          <a:p>
            <a:pPr marL="0" indent="0" algn="ctr">
              <a:spcBef>
                <a:spcPct val="50000"/>
              </a:spcBef>
              <a:buNone/>
            </a:pPr>
            <a:endParaRPr lang="zh-CN" altLang="zh-CN" sz="2900" dirty="0"/>
          </a:p>
        </p:txBody>
      </p:sp>
      <p:cxnSp>
        <p:nvCxnSpPr>
          <p:cNvPr id="19459" name="Line 3"/>
          <p:cNvCxnSpPr/>
          <p:nvPr/>
        </p:nvCxnSpPr>
        <p:spPr>
          <a:xfrm>
            <a:off x="6442880" y="2247919"/>
            <a:ext cx="287246" cy="216728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cxnSp>
        <p:nvCxnSpPr>
          <p:cNvPr id="19460" name="Line 4"/>
          <p:cNvCxnSpPr/>
          <p:nvPr/>
        </p:nvCxnSpPr>
        <p:spPr>
          <a:xfrm>
            <a:off x="5434999" y="2951024"/>
            <a:ext cx="146143" cy="214207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cxnSp>
        <p:nvCxnSpPr>
          <p:cNvPr id="19461" name="Line 5"/>
          <p:cNvCxnSpPr/>
          <p:nvPr/>
        </p:nvCxnSpPr>
        <p:spPr>
          <a:xfrm flipV="1">
            <a:off x="3492307" y="3329037"/>
            <a:ext cx="214175" cy="214207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cxnSp>
        <p:nvCxnSpPr>
          <p:cNvPr id="19462" name="Line 6"/>
          <p:cNvCxnSpPr/>
          <p:nvPr/>
        </p:nvCxnSpPr>
        <p:spPr>
          <a:xfrm flipV="1">
            <a:off x="6442880" y="1005516"/>
            <a:ext cx="287246" cy="216728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cxnSp>
        <p:nvCxnSpPr>
          <p:cNvPr id="19463" name="Line 7"/>
          <p:cNvCxnSpPr/>
          <p:nvPr/>
        </p:nvCxnSpPr>
        <p:spPr>
          <a:xfrm flipV="1">
            <a:off x="4933577" y="2247919"/>
            <a:ext cx="214175" cy="216728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cxnSp>
        <p:nvCxnSpPr>
          <p:cNvPr id="19464" name="Line 8"/>
          <p:cNvCxnSpPr/>
          <p:nvPr/>
        </p:nvCxnSpPr>
        <p:spPr>
          <a:xfrm flipV="1">
            <a:off x="5434998" y="1005516"/>
            <a:ext cx="289765" cy="161286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cxnSp>
        <p:nvCxnSpPr>
          <p:cNvPr id="19465" name="Line 9"/>
          <p:cNvCxnSpPr/>
          <p:nvPr/>
        </p:nvCxnSpPr>
        <p:spPr>
          <a:xfrm flipV="1">
            <a:off x="6732645" y="3868335"/>
            <a:ext cx="289767" cy="269649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cxnSp>
        <p:nvCxnSpPr>
          <p:cNvPr id="19466" name="Line 10"/>
          <p:cNvCxnSpPr/>
          <p:nvPr/>
        </p:nvCxnSpPr>
        <p:spPr>
          <a:xfrm>
            <a:off x="2124111" y="1438971"/>
            <a:ext cx="216694" cy="161286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cxnSp>
        <p:nvCxnSpPr>
          <p:cNvPr id="19467" name="Line 13"/>
          <p:cNvCxnSpPr/>
          <p:nvPr/>
        </p:nvCxnSpPr>
        <p:spPr>
          <a:xfrm flipV="1">
            <a:off x="4643813" y="2625932"/>
            <a:ext cx="216694" cy="216728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sp>
        <p:nvSpPr>
          <p:cNvPr id="19468" name="AutoShape 14"/>
          <p:cNvSpPr/>
          <p:nvPr/>
        </p:nvSpPr>
        <p:spPr>
          <a:xfrm>
            <a:off x="1403475" y="3329038"/>
            <a:ext cx="360317" cy="52921"/>
          </a:xfrm>
          <a:prstGeom prst="curvedUpArrow">
            <a:avLst>
              <a:gd name="adj1" fmla="val 102113"/>
              <a:gd name="adj2" fmla="val 204256"/>
              <a:gd name="adj3" fmla="val 33329"/>
            </a:avLst>
          </a:prstGeom>
          <a:solidFill>
            <a:srgbClr val="0000FF"/>
          </a:solidFill>
          <a:ln>
            <a:solidFill>
              <a:schemeClr val="tx1"/>
            </a:solidFill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endParaRPr lang="zh-CN" altLang="en-US" sz="2900"/>
          </a:p>
        </p:txBody>
      </p:sp>
      <p:cxnSp>
        <p:nvCxnSpPr>
          <p:cNvPr id="19469" name="Line 15"/>
          <p:cNvCxnSpPr/>
          <p:nvPr/>
        </p:nvCxnSpPr>
        <p:spPr>
          <a:xfrm>
            <a:off x="4500189" y="1383529"/>
            <a:ext cx="216694" cy="161286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cxnSp>
        <p:nvCxnSpPr>
          <p:cNvPr id="19470" name="Line 16"/>
          <p:cNvCxnSpPr/>
          <p:nvPr/>
        </p:nvCxnSpPr>
        <p:spPr>
          <a:xfrm flipV="1">
            <a:off x="5941458" y="1706101"/>
            <a:ext cx="231813" cy="204126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cxnSp>
        <p:nvCxnSpPr>
          <p:cNvPr id="19471" name="Line 17"/>
          <p:cNvCxnSpPr/>
          <p:nvPr/>
        </p:nvCxnSpPr>
        <p:spPr>
          <a:xfrm>
            <a:off x="7884150" y="1814463"/>
            <a:ext cx="216694" cy="163807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cxnSp>
        <p:nvCxnSpPr>
          <p:cNvPr id="19472" name="Line 18"/>
          <p:cNvCxnSpPr/>
          <p:nvPr/>
        </p:nvCxnSpPr>
        <p:spPr>
          <a:xfrm flipV="1">
            <a:off x="2701122" y="3056868"/>
            <a:ext cx="216694" cy="216728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cxnSp>
        <p:nvCxnSpPr>
          <p:cNvPr id="19473" name="Line 19"/>
          <p:cNvCxnSpPr/>
          <p:nvPr/>
        </p:nvCxnSpPr>
        <p:spPr>
          <a:xfrm>
            <a:off x="6662093" y="3490322"/>
            <a:ext cx="214175" cy="161286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sp>
        <p:nvSpPr>
          <p:cNvPr id="19474" name="Rectangle 6"/>
          <p:cNvSpPr>
            <a:spLocks noChangeArrowheads="1"/>
          </p:cNvSpPr>
          <p:nvPr/>
        </p:nvSpPr>
        <p:spPr bwMode="auto">
          <a:xfrm>
            <a:off x="3353724" y="171366"/>
            <a:ext cx="4646331" cy="627503"/>
          </a:xfrm>
          <a:prstGeom prst="rect">
            <a:avLst/>
          </a:prstGeom>
          <a:solidFill>
            <a:srgbClr val="EAF375"/>
          </a:solidFill>
          <a:ln w="63500">
            <a:solidFill>
              <a:srgbClr val="43CBD9"/>
            </a:solidFill>
            <a:prstDash val="sysDash"/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200" b="1">
                <a:solidFill>
                  <a:srgbClr val="800000"/>
                </a:solidFill>
                <a:sym typeface="+mn-ea"/>
              </a:rPr>
              <a:t>跟录音读课文，模仿语音语调</a:t>
            </a:r>
            <a:endParaRPr lang="en-US" altLang="zh-CN" sz="2200" b="1">
              <a:solidFill>
                <a:srgbClr val="800000"/>
              </a:solidFill>
              <a:sym typeface="+mn-ea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1" y="0"/>
            <a:ext cx="2819548" cy="473777"/>
          </a:xfrm>
          <a:prstGeom prst="rect">
            <a:avLst/>
          </a:prstGeom>
          <a:solidFill>
            <a:srgbClr val="5FD3DF"/>
          </a:solidFill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altLang="zh-CN" sz="2500">
                <a:latin typeface="Arial Black" panose="020B0A04020102020204" pitchFamily="34" charset="0"/>
              </a:rPr>
              <a:t>Let’s read</a:t>
            </a:r>
            <a:endParaRPr lang="zh-CN" altLang="en-US" sz="2500">
              <a:latin typeface="Arial Black" panose="020B0A04020102020204" pitchFamily="34" charset="0"/>
            </a:endParaRPr>
          </a:p>
        </p:txBody>
      </p:sp>
      <p:pic>
        <p:nvPicPr>
          <p:cNvPr id="19476" name="U3Stor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367877" y="985356"/>
            <a:ext cx="488822" cy="365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77" name="U3Stor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67877" y="1383530"/>
            <a:ext cx="488822" cy="365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78" name="U3Stor0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67877" y="1761543"/>
            <a:ext cx="488822" cy="365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79" name="U3Stor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67877" y="2260520"/>
            <a:ext cx="488822" cy="365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80" name="U3Stor0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67877" y="2799819"/>
            <a:ext cx="488822" cy="365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81" name="U3Stor0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67877" y="3392039"/>
            <a:ext cx="488822" cy="36793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82" name="U3Stor0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67877" y="3954019"/>
            <a:ext cx="488822" cy="365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4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94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6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76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4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194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7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77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94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194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8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78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94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" fill="hold"/>
                                        <p:tgtEl>
                                          <p:spTgt spid="194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9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79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4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" fill="hold"/>
                                        <p:tgtEl>
                                          <p:spTgt spid="194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80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80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94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" fill="hold"/>
                                        <p:tgtEl>
                                          <p:spTgt spid="194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81"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81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9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" fill="hold"/>
                                        <p:tgtEl>
                                          <p:spTgt spid="194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82"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82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76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77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78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79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80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81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82"/>
                </p:tgtEl>
              </p:cMediaNode>
            </p:audio>
          </p:childTnLst>
        </p:cTn>
      </p:par>
    </p:tnLst>
    <p:bldLst>
      <p:bldP spid="1947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/>
          <p:nvPr/>
        </p:nvSpPr>
        <p:spPr>
          <a:xfrm>
            <a:off x="1065835" y="151205"/>
            <a:ext cx="7125718" cy="49922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50000"/>
              </a:spcBef>
              <a:buNone/>
            </a:pPr>
            <a:r>
              <a:rPr lang="zh-CN" altLang="zh-CN" sz="2900"/>
              <a:t>YangLing often has a lot of noodles for breakfast. She sometimes eats an egg too. For lunch and dinner, she eats some meat and some vegetables. She only eats a little rice.</a:t>
            </a:r>
            <a:endParaRPr lang="zh-CN" altLang="zh-CN" sz="2900"/>
          </a:p>
          <a:p>
            <a:pPr marL="0" indent="0">
              <a:spcBef>
                <a:spcPct val="50000"/>
              </a:spcBef>
              <a:buNone/>
            </a:pPr>
            <a:r>
              <a:rPr lang="zh-CN" altLang="zh-CN" sz="2900"/>
              <a:t>YangLing likes sweet food too, but she eats a little at a time. She eats some fruit every day.</a:t>
            </a:r>
            <a:endParaRPr lang="zh-CN" altLang="zh-CN" sz="2900"/>
          </a:p>
          <a:p>
            <a:pPr marL="0" indent="0">
              <a:spcBef>
                <a:spcPct val="50000"/>
              </a:spcBef>
              <a:buNone/>
            </a:pPr>
            <a:r>
              <a:rPr lang="zh-CN" altLang="zh-CN" sz="2500"/>
              <a:t>Does YangLing have a healthy diet?</a:t>
            </a:r>
            <a:endParaRPr lang="en-US" altLang="zh-CN" sz="2500"/>
          </a:p>
          <a:p>
            <a:pPr marL="0" indent="0">
              <a:spcBef>
                <a:spcPct val="50000"/>
              </a:spcBef>
              <a:buNone/>
            </a:pPr>
            <a:r>
              <a:rPr lang="zh-CN" altLang="zh-CN" sz="2500"/>
              <a:t>Do you have a healthy diet? </a:t>
            </a:r>
            <a:endParaRPr lang="zh-CN" altLang="zh-CN" sz="2500"/>
          </a:p>
        </p:txBody>
      </p:sp>
      <p:cxnSp>
        <p:nvCxnSpPr>
          <p:cNvPr id="20483" name="Line 3"/>
          <p:cNvCxnSpPr/>
          <p:nvPr/>
        </p:nvCxnSpPr>
        <p:spPr>
          <a:xfrm flipV="1">
            <a:off x="5724764" y="1222243"/>
            <a:ext cx="216694" cy="161286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cxnSp>
        <p:nvCxnSpPr>
          <p:cNvPr id="20484" name="Line 4"/>
          <p:cNvCxnSpPr/>
          <p:nvPr/>
        </p:nvCxnSpPr>
        <p:spPr>
          <a:xfrm>
            <a:off x="2771673" y="410776"/>
            <a:ext cx="214175" cy="163805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sp>
        <p:nvSpPr>
          <p:cNvPr id="20485" name="AutoShape 5"/>
          <p:cNvSpPr/>
          <p:nvPr/>
        </p:nvSpPr>
        <p:spPr>
          <a:xfrm>
            <a:off x="5434998" y="735865"/>
            <a:ext cx="433389" cy="52923"/>
          </a:xfrm>
          <a:prstGeom prst="curvedUpArrow">
            <a:avLst>
              <a:gd name="adj1" fmla="val 122817"/>
              <a:gd name="adj2" fmla="val 245673"/>
              <a:gd name="adj3" fmla="val 33329"/>
            </a:avLst>
          </a:prstGeom>
          <a:solidFill>
            <a:srgbClr val="0000FF"/>
          </a:solidFill>
          <a:ln>
            <a:solidFill>
              <a:schemeClr val="tx1"/>
            </a:solidFill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endParaRPr lang="zh-CN" altLang="en-US" sz="2900"/>
          </a:p>
        </p:txBody>
      </p:sp>
      <p:cxnSp>
        <p:nvCxnSpPr>
          <p:cNvPr id="20486" name="Line 6"/>
          <p:cNvCxnSpPr/>
          <p:nvPr/>
        </p:nvCxnSpPr>
        <p:spPr>
          <a:xfrm flipV="1">
            <a:off x="7740526" y="3759971"/>
            <a:ext cx="216694" cy="161286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sp>
        <p:nvSpPr>
          <p:cNvPr id="20487" name="AutoShape 7"/>
          <p:cNvSpPr/>
          <p:nvPr/>
        </p:nvSpPr>
        <p:spPr>
          <a:xfrm>
            <a:off x="4210423" y="3112310"/>
            <a:ext cx="433389" cy="52921"/>
          </a:xfrm>
          <a:prstGeom prst="curvedUpArrow">
            <a:avLst>
              <a:gd name="adj1" fmla="val 122821"/>
              <a:gd name="adj2" fmla="val 245680"/>
              <a:gd name="adj3" fmla="val 33329"/>
            </a:avLst>
          </a:prstGeom>
          <a:solidFill>
            <a:srgbClr val="0000FF"/>
          </a:solidFill>
          <a:ln>
            <a:solidFill>
              <a:schemeClr val="tx1"/>
            </a:solidFill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endParaRPr lang="zh-CN" altLang="en-US" sz="2900"/>
          </a:p>
        </p:txBody>
      </p:sp>
      <p:cxnSp>
        <p:nvCxnSpPr>
          <p:cNvPr id="20488" name="Line 8"/>
          <p:cNvCxnSpPr/>
          <p:nvPr/>
        </p:nvCxnSpPr>
        <p:spPr>
          <a:xfrm flipV="1">
            <a:off x="4452315" y="4024581"/>
            <a:ext cx="287246" cy="269649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cxnSp>
        <p:nvCxnSpPr>
          <p:cNvPr id="20489" name="Line 9"/>
          <p:cNvCxnSpPr/>
          <p:nvPr/>
        </p:nvCxnSpPr>
        <p:spPr>
          <a:xfrm flipV="1">
            <a:off x="6589023" y="1814463"/>
            <a:ext cx="214174" cy="163807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  <a:tailEnd type="triangle"/>
          </a:ln>
        </p:spPr>
      </p:cxnSp>
      <p:pic>
        <p:nvPicPr>
          <p:cNvPr id="20490" name="U3Stor0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56068" y="370454"/>
            <a:ext cx="488822" cy="365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91" name="U3Stor0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56068" y="788789"/>
            <a:ext cx="488822" cy="365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92" name="U3Stor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56068" y="1287766"/>
            <a:ext cx="488822" cy="365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93" name="U3Stor1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56068" y="2459605"/>
            <a:ext cx="488822" cy="36541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94" name="U3Stor1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58587" y="1872427"/>
            <a:ext cx="488822" cy="365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95" name="U3Stor1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56068" y="2956065"/>
            <a:ext cx="488822" cy="365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96" name="U3Stor1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56068" y="3691930"/>
            <a:ext cx="488822" cy="3654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97" name="U3Stor1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56068" y="4314390"/>
            <a:ext cx="488822" cy="36541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4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4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204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4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204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4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204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3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4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204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4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4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4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" fill="hold"/>
                                        <p:tgtEl>
                                          <p:spTgt spid="204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5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5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4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" fill="hold"/>
                                        <p:tgtEl>
                                          <p:spTgt spid="204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6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6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4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" fill="hold"/>
                                        <p:tgtEl>
                                          <p:spTgt spid="204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7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7"/>
                </p:tgtEl>
              </p:cMediaNode>
            </p:audio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0"/>
                </p:tgtEl>
              </p:cMediaNode>
            </p:audio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1"/>
                </p:tgtEl>
              </p:cMediaNode>
            </p:audio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2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3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4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5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6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ChangeArrowheads="1"/>
          </p:cNvSpPr>
          <p:nvPr/>
        </p:nvSpPr>
        <p:spPr bwMode="auto">
          <a:xfrm>
            <a:off x="1154024" y="428416"/>
            <a:ext cx="7223987" cy="471257"/>
          </a:xfrm>
          <a:prstGeom prst="rect">
            <a:avLst/>
          </a:prstGeom>
          <a:solidFill>
            <a:srgbClr val="F1F7A7"/>
          </a:solidFill>
          <a:ln w="63500">
            <a:solidFill>
              <a:srgbClr val="43CBD9"/>
            </a:solidFill>
            <a:prstDash val="sysDash"/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200" b="1">
                <a:solidFill>
                  <a:srgbClr val="800000"/>
                </a:solidFill>
                <a:sym typeface="+mn-ea"/>
              </a:rPr>
              <a:t>根据黑板上两位同学的饮食金字塔，同桌合作复述：</a:t>
            </a:r>
            <a:endParaRPr lang="en-US" altLang="zh-CN" sz="2200" b="1">
              <a:solidFill>
                <a:srgbClr val="800000"/>
              </a:solidFill>
              <a:sym typeface="+mn-ea"/>
            </a:endParaRPr>
          </a:p>
        </p:txBody>
      </p:sp>
      <p:sp>
        <p:nvSpPr>
          <p:cNvPr id="21507" name="文本框 2"/>
          <p:cNvSpPr/>
          <p:nvPr/>
        </p:nvSpPr>
        <p:spPr>
          <a:xfrm>
            <a:off x="1" y="0"/>
            <a:ext cx="2819548" cy="473777"/>
          </a:xfrm>
          <a:prstGeom prst="rect">
            <a:avLst/>
          </a:prstGeom>
          <a:solidFill>
            <a:srgbClr val="5FD3DF"/>
          </a:solidFill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altLang="zh-CN" sz="2500">
                <a:latin typeface="Times New Roman" panose="02020603050405020304" pitchFamily="18" charset="0"/>
              </a:rPr>
              <a:t>Let’s retell</a:t>
            </a:r>
            <a:endParaRPr lang="zh-CN" altLang="en-US" sz="25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1508" name="组合 15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90710" y="914793"/>
            <a:ext cx="4240660" cy="381289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09" name="组合 15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873105" y="914794"/>
            <a:ext cx="4240660" cy="359364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0" name="Picture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7562" y="1189482"/>
            <a:ext cx="899534" cy="95763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1" name="Picture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942102" y="1252485"/>
            <a:ext cx="975126" cy="89463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1512" name="组合 36"/>
          <p:cNvGrpSpPr/>
          <p:nvPr/>
        </p:nvGrpSpPr>
        <p:grpSpPr>
          <a:xfrm>
            <a:off x="3928216" y="1494414"/>
            <a:ext cx="6054844" cy="995106"/>
            <a:chOff x="-33825" y="-218296"/>
            <a:chExt cx="6053625" cy="1325754"/>
          </a:xfrm>
        </p:grpSpPr>
        <p:sp>
          <p:nvSpPr>
            <p:cNvPr id="21539" name="TextBox 24"/>
            <p:cNvSpPr/>
            <p:nvPr/>
          </p:nvSpPr>
          <p:spPr>
            <a:xfrm>
              <a:off x="-33825" y="526746"/>
              <a:ext cx="1295400" cy="574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r>
                <a:rPr lang="en-US" altLang="zh-CN" sz="2200"/>
                <a:t>a few…</a:t>
              </a:r>
              <a:endParaRPr lang="zh-CN" altLang="en-US" sz="2200"/>
            </a:p>
          </p:txBody>
        </p:sp>
        <p:sp>
          <p:nvSpPr>
            <p:cNvPr id="21540" name="TextBox 25"/>
            <p:cNvSpPr/>
            <p:nvPr/>
          </p:nvSpPr>
          <p:spPr>
            <a:xfrm>
              <a:off x="-16240" y="-218296"/>
              <a:ext cx="1524001" cy="574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r>
                <a:rPr lang="en-US" altLang="zh-CN" sz="2200"/>
                <a:t>a little…</a:t>
              </a:r>
              <a:endParaRPr lang="zh-CN" altLang="en-US" sz="2200"/>
            </a:p>
          </p:txBody>
        </p:sp>
        <p:sp>
          <p:nvSpPr>
            <p:cNvPr id="21541" name="TextBox 32"/>
            <p:cNvSpPr/>
            <p:nvPr/>
          </p:nvSpPr>
          <p:spPr>
            <a:xfrm>
              <a:off x="4495799" y="76200"/>
              <a:ext cx="1295400" cy="574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endParaRPr lang="zh-CN" altLang="en-US" sz="2200"/>
            </a:p>
          </p:txBody>
        </p:sp>
        <p:sp>
          <p:nvSpPr>
            <p:cNvPr id="21542" name="TextBox 33"/>
            <p:cNvSpPr/>
            <p:nvPr/>
          </p:nvSpPr>
          <p:spPr>
            <a:xfrm>
              <a:off x="4495799" y="533399"/>
              <a:ext cx="1524001" cy="574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endParaRPr lang="zh-CN" altLang="en-US" sz="2200"/>
            </a:p>
          </p:txBody>
        </p:sp>
      </p:grpSp>
      <p:sp>
        <p:nvSpPr>
          <p:cNvPr id="21513" name="TextBox 34"/>
          <p:cNvSpPr/>
          <p:nvPr/>
        </p:nvSpPr>
        <p:spPr>
          <a:xfrm>
            <a:off x="3933257" y="2888020"/>
            <a:ext cx="1678122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altLang="zh-CN" sz="2200"/>
              <a:t>some…</a:t>
            </a:r>
            <a:endParaRPr lang="zh-CN" altLang="en-US" sz="2200"/>
          </a:p>
        </p:txBody>
      </p:sp>
      <p:sp>
        <p:nvSpPr>
          <p:cNvPr id="21514" name="TextBox 35"/>
          <p:cNvSpPr/>
          <p:nvPr/>
        </p:nvSpPr>
        <p:spPr>
          <a:xfrm>
            <a:off x="3910578" y="3885975"/>
            <a:ext cx="1904895" cy="42589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altLang="zh-CN" sz="2200"/>
              <a:t>a lot of…</a:t>
            </a:r>
            <a:endParaRPr lang="zh-CN" altLang="en-US" sz="2200"/>
          </a:p>
        </p:txBody>
      </p:sp>
      <p:grpSp>
        <p:nvGrpSpPr>
          <p:cNvPr id="21517" name="矩形 14"/>
          <p:cNvGrpSpPr/>
          <p:nvPr/>
        </p:nvGrpSpPr>
        <p:grpSpPr>
          <a:xfrm>
            <a:off x="831503" y="3734770"/>
            <a:ext cx="2766633" cy="950074"/>
            <a:chOff x="330" y="1482"/>
            <a:chExt cx="1098" cy="377"/>
          </a:xfrm>
        </p:grpSpPr>
        <p:pic>
          <p:nvPicPr>
            <p:cNvPr id="21515" name="矩形 14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330" y="1482"/>
              <a:ext cx="1098" cy="377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1516" name="矩形 21515"/>
            <p:cNvSpPr/>
            <p:nvPr/>
          </p:nvSpPr>
          <p:spPr>
            <a:xfrm>
              <a:off x="347" y="1497"/>
              <a:ext cx="1061" cy="32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 sz="2500">
                  <a:ea typeface="Arial" panose="020B0604020202020204" pitchFamily="34" charset="0"/>
                  <a:sym typeface="+mn-ea"/>
                </a:rPr>
                <a:t>sweets cakes</a:t>
              </a:r>
              <a:endParaRPr lang="en-US" altLang="zh-CN" sz="2500">
                <a:ea typeface="Arial" panose="020B0604020202020204" pitchFamily="34" charset="0"/>
                <a:sym typeface="+mn-ea"/>
              </a:endParaRPr>
            </a:p>
            <a:p>
              <a:pPr lvl="0">
                <a:buFontTx/>
              </a:pPr>
              <a:r>
                <a:rPr lang="en-US" altLang="zh-CN" sz="2500">
                  <a:solidFill>
                    <a:srgbClr val="FF0000"/>
                  </a:solidFill>
                  <a:ea typeface="Arial" panose="020B0604020202020204" pitchFamily="34" charset="0"/>
                  <a:sym typeface="+mn-ea"/>
                </a:rPr>
                <a:t>ice cream </a:t>
              </a:r>
              <a:r>
                <a:rPr lang="en-US" altLang="zh-CN" sz="2500">
                  <a:ea typeface="Arial" panose="020B0604020202020204" pitchFamily="34" charset="0"/>
                  <a:sym typeface="+mn-ea"/>
                </a:rPr>
                <a:t>rice</a:t>
              </a:r>
              <a:endParaRPr lang="zh-CN" altLang="en-US" sz="2500">
                <a:ea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1520" name="矩形 15"/>
          <p:cNvGrpSpPr/>
          <p:nvPr/>
        </p:nvGrpSpPr>
        <p:grpSpPr>
          <a:xfrm>
            <a:off x="6231224" y="3891017"/>
            <a:ext cx="1539537" cy="559459"/>
            <a:chOff x="2473" y="1544"/>
            <a:chExt cx="611" cy="222"/>
          </a:xfrm>
        </p:grpSpPr>
        <p:pic>
          <p:nvPicPr>
            <p:cNvPr id="21518" name="矩形 15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2473" y="1544"/>
              <a:ext cx="611" cy="222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1519" name="矩形 21518"/>
            <p:cNvSpPr/>
            <p:nvPr/>
          </p:nvSpPr>
          <p:spPr>
            <a:xfrm>
              <a:off x="2488" y="1561"/>
              <a:ext cx="575" cy="17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 sz="2500">
                  <a:ea typeface="Arial" panose="020B0604020202020204" pitchFamily="34" charset="0"/>
                  <a:sym typeface="+mn-ea"/>
                </a:rPr>
                <a:t>noodles</a:t>
              </a:r>
              <a:endParaRPr lang="zh-CN" altLang="en-US" sz="2500">
                <a:ea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1523" name="矩形 16"/>
          <p:cNvGrpSpPr/>
          <p:nvPr/>
        </p:nvGrpSpPr>
        <p:grpSpPr>
          <a:xfrm>
            <a:off x="1219537" y="2777137"/>
            <a:ext cx="1993085" cy="947553"/>
            <a:chOff x="484" y="1102"/>
            <a:chExt cx="791" cy="376"/>
          </a:xfrm>
        </p:grpSpPr>
        <p:pic>
          <p:nvPicPr>
            <p:cNvPr id="21521" name="矩形 16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484" y="1102"/>
              <a:ext cx="791" cy="376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1522" name="矩形 21521"/>
            <p:cNvSpPr/>
            <p:nvPr/>
          </p:nvSpPr>
          <p:spPr>
            <a:xfrm>
              <a:off x="499" y="1118"/>
              <a:ext cx="756" cy="32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 sz="2500">
                  <a:ea typeface="Arial" panose="020B0604020202020204" pitchFamily="34" charset="0"/>
                  <a:sym typeface="+mn-ea"/>
                </a:rPr>
                <a:t>bread milk</a:t>
              </a:r>
              <a:endParaRPr lang="en-US" altLang="zh-CN" sz="2500">
                <a:ea typeface="Arial" panose="020B0604020202020204" pitchFamily="34" charset="0"/>
                <a:sym typeface="+mn-ea"/>
              </a:endParaRPr>
            </a:p>
            <a:p>
              <a:pPr lvl="0">
                <a:buFontTx/>
              </a:pPr>
              <a:r>
                <a:rPr lang="en-US" altLang="zh-CN" sz="2500">
                  <a:ea typeface="Arial" panose="020B0604020202020204" pitchFamily="34" charset="0"/>
                  <a:sym typeface="+mn-ea"/>
                </a:rPr>
                <a:t>fish meat</a:t>
              </a:r>
              <a:endParaRPr lang="zh-CN" altLang="en-US" sz="2500">
                <a:ea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1526" name="矩形 17"/>
          <p:cNvGrpSpPr/>
          <p:nvPr/>
        </p:nvGrpSpPr>
        <p:grpSpPr>
          <a:xfrm>
            <a:off x="6115319" y="2525129"/>
            <a:ext cx="1778910" cy="1297846"/>
            <a:chOff x="2427" y="1002"/>
            <a:chExt cx="706" cy="515"/>
          </a:xfrm>
        </p:grpSpPr>
        <p:pic>
          <p:nvPicPr>
            <p:cNvPr id="21524" name="矩形 17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2427" y="1002"/>
              <a:ext cx="706" cy="51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1525" name="矩形 21524"/>
            <p:cNvSpPr/>
            <p:nvPr/>
          </p:nvSpPr>
          <p:spPr>
            <a:xfrm>
              <a:off x="2441" y="1017"/>
              <a:ext cx="674" cy="4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 sz="2500">
                  <a:ea typeface="Arial" panose="020B0604020202020204" pitchFamily="34" charset="0"/>
                  <a:sym typeface="+mn-ea"/>
                </a:rPr>
                <a:t>meat</a:t>
              </a:r>
              <a:endParaRPr lang="en-US" altLang="zh-CN" sz="2500">
                <a:ea typeface="Arial" panose="020B0604020202020204" pitchFamily="34" charset="0"/>
                <a:sym typeface="+mn-ea"/>
              </a:endParaRPr>
            </a:p>
            <a:p>
              <a:pPr lvl="0">
                <a:buFontTx/>
              </a:pPr>
              <a:r>
                <a:rPr lang="en-US" altLang="zh-CN" sz="2200">
                  <a:ea typeface="Arial" panose="020B0604020202020204" pitchFamily="34" charset="0"/>
                  <a:sym typeface="+mn-ea"/>
                </a:rPr>
                <a:t>vegetables</a:t>
              </a:r>
              <a:endParaRPr lang="en-US" altLang="zh-CN" sz="2200">
                <a:ea typeface="Arial" panose="020B0604020202020204" pitchFamily="34" charset="0"/>
                <a:sym typeface="+mn-ea"/>
              </a:endParaRPr>
            </a:p>
            <a:p>
              <a:pPr lvl="0">
                <a:buFontTx/>
              </a:pPr>
              <a:r>
                <a:rPr lang="en-US" altLang="zh-CN" sz="2500">
                  <a:ea typeface="Arial" panose="020B0604020202020204" pitchFamily="34" charset="0"/>
                  <a:sym typeface="+mn-ea"/>
                </a:rPr>
                <a:t>fruit</a:t>
              </a:r>
              <a:endParaRPr lang="zh-CN" altLang="en-US" sz="2500">
                <a:ea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1529" name="矩形 18"/>
          <p:cNvGrpSpPr/>
          <p:nvPr/>
        </p:nvGrpSpPr>
        <p:grpSpPr>
          <a:xfrm>
            <a:off x="6425241" y="2023632"/>
            <a:ext cx="1161583" cy="559459"/>
            <a:chOff x="2550" y="803"/>
            <a:chExt cx="461" cy="222"/>
          </a:xfrm>
        </p:grpSpPr>
        <p:pic>
          <p:nvPicPr>
            <p:cNvPr id="21527" name="矩形 18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2550" y="803"/>
              <a:ext cx="461" cy="222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1528" name="矩形 21527"/>
            <p:cNvSpPr/>
            <p:nvPr/>
          </p:nvSpPr>
          <p:spPr>
            <a:xfrm>
              <a:off x="2567" y="817"/>
              <a:ext cx="423" cy="17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 sz="2500">
                  <a:ea typeface="Arial" panose="020B0604020202020204" pitchFamily="34" charset="0"/>
                  <a:sym typeface="+mn-ea"/>
                </a:rPr>
                <a:t>eggs</a:t>
              </a:r>
              <a:endParaRPr lang="zh-CN" altLang="en-US" sz="2500">
                <a:ea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1532" name="矩形 19"/>
          <p:cNvGrpSpPr/>
          <p:nvPr/>
        </p:nvGrpSpPr>
        <p:grpSpPr>
          <a:xfrm>
            <a:off x="1663003" y="2023632"/>
            <a:ext cx="1151505" cy="559459"/>
            <a:chOff x="660" y="803"/>
            <a:chExt cx="457" cy="222"/>
          </a:xfrm>
        </p:grpSpPr>
        <p:pic>
          <p:nvPicPr>
            <p:cNvPr id="21530" name="矩形 19"/>
            <p:cNvPicPr/>
            <p:nvPr/>
          </p:nvPicPr>
          <p:blipFill>
            <a:blip r:embed="rId10"/>
            <a:stretch>
              <a:fillRect/>
            </a:stretch>
          </p:blipFill>
          <p:spPr>
            <a:xfrm>
              <a:off x="660" y="803"/>
              <a:ext cx="457" cy="222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1531" name="矩形 21530"/>
            <p:cNvSpPr/>
            <p:nvPr/>
          </p:nvSpPr>
          <p:spPr>
            <a:xfrm>
              <a:off x="675" y="817"/>
              <a:ext cx="423" cy="17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 sz="2500">
                  <a:ea typeface="Arial" panose="020B0604020202020204" pitchFamily="34" charset="0"/>
                  <a:sym typeface="+mn-ea"/>
                </a:rPr>
                <a:t>eggs</a:t>
              </a:r>
              <a:endParaRPr lang="zh-CN" altLang="en-US" sz="2500">
                <a:ea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1535" name="矩形 20"/>
          <p:cNvGrpSpPr/>
          <p:nvPr/>
        </p:nvGrpSpPr>
        <p:grpSpPr>
          <a:xfrm>
            <a:off x="1663003" y="1509533"/>
            <a:ext cx="1229615" cy="561979"/>
            <a:chOff x="660" y="599"/>
            <a:chExt cx="488" cy="223"/>
          </a:xfrm>
        </p:grpSpPr>
        <p:pic>
          <p:nvPicPr>
            <p:cNvPr id="21533" name="矩形 20"/>
            <p:cNvPicPr/>
            <p:nvPr/>
          </p:nvPicPr>
          <p:blipFill>
            <a:blip r:embed="rId11"/>
            <a:stretch>
              <a:fillRect/>
            </a:stretch>
          </p:blipFill>
          <p:spPr>
            <a:xfrm>
              <a:off x="660" y="599"/>
              <a:ext cx="488" cy="22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1534" name="矩形 21533"/>
            <p:cNvSpPr/>
            <p:nvPr/>
          </p:nvSpPr>
          <p:spPr>
            <a:xfrm>
              <a:off x="677" y="614"/>
              <a:ext cx="454" cy="17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 sz="2500">
                  <a:ea typeface="Arial" panose="020B0604020202020204" pitchFamily="34" charset="0"/>
                  <a:sym typeface="+mn-ea"/>
                </a:rPr>
                <a:t>water</a:t>
              </a:r>
              <a:endParaRPr lang="zh-CN" altLang="en-US" sz="2500">
                <a:ea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21538" name="矩形 21"/>
          <p:cNvGrpSpPr/>
          <p:nvPr/>
        </p:nvGrpSpPr>
        <p:grpSpPr>
          <a:xfrm>
            <a:off x="6520990" y="1189481"/>
            <a:ext cx="1093551" cy="977794"/>
            <a:chOff x="2588" y="472"/>
            <a:chExt cx="434" cy="388"/>
          </a:xfrm>
        </p:grpSpPr>
        <p:pic>
          <p:nvPicPr>
            <p:cNvPr id="21536" name="矩形 21"/>
            <p:cNvPicPr/>
            <p:nvPr/>
          </p:nvPicPr>
          <p:blipFill>
            <a:blip r:embed="rId12"/>
            <a:stretch>
              <a:fillRect/>
            </a:stretch>
          </p:blipFill>
          <p:spPr>
            <a:xfrm>
              <a:off x="2588" y="472"/>
              <a:ext cx="434" cy="38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1537" name="矩形 21536"/>
            <p:cNvSpPr/>
            <p:nvPr/>
          </p:nvSpPr>
          <p:spPr>
            <a:xfrm>
              <a:off x="2603" y="487"/>
              <a:ext cx="398" cy="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 sz="1700" b="1">
                  <a:ea typeface="Arial" panose="020B0604020202020204" pitchFamily="34" charset="0"/>
                  <a:sym typeface="+mn-ea"/>
                </a:rPr>
                <a:t>rice</a:t>
              </a:r>
              <a:endParaRPr lang="en-US" altLang="zh-CN" sz="1700" b="1">
                <a:ea typeface="Arial" panose="020B0604020202020204" pitchFamily="34" charset="0"/>
                <a:sym typeface="+mn-ea"/>
              </a:endParaRPr>
            </a:p>
            <a:p>
              <a:pPr lvl="0">
                <a:buFontTx/>
              </a:pPr>
              <a:r>
                <a:rPr lang="en-US" altLang="zh-CN" sz="1700" b="1">
                  <a:solidFill>
                    <a:srgbClr val="FF0000"/>
                  </a:solidFill>
                  <a:ea typeface="Arial" panose="020B0604020202020204" pitchFamily="34" charset="0"/>
                  <a:sym typeface="+mn-ea"/>
                </a:rPr>
                <a:t>sweet food</a:t>
              </a:r>
              <a:endParaRPr lang="zh-CN" altLang="en-US" sz="1700" b="1">
                <a:solidFill>
                  <a:srgbClr val="FF0000"/>
                </a:solidFill>
                <a:ea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 fill="hold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 fill="hold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 fill="hold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 fill="hold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 fill="hold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 fill="hold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 fill="hold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 fill="hold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 fill="hold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 fill="hold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 fill="hold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 fill="hold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 fill="hold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 fill="hold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 fill="hold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13" grpId="0"/>
      <p:bldP spid="215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41"/>
          <p:cNvGrpSpPr/>
          <p:nvPr/>
        </p:nvGrpSpPr>
        <p:grpSpPr>
          <a:xfrm>
            <a:off x="-29026" y="358056"/>
            <a:ext cx="7266418" cy="841911"/>
            <a:chOff x="1346152" y="5193786"/>
            <a:chExt cx="5326346" cy="1678134"/>
          </a:xfrm>
        </p:grpSpPr>
        <p:grpSp>
          <p:nvGrpSpPr>
            <p:cNvPr id="22535" name="云形标注 4"/>
            <p:cNvGrpSpPr/>
            <p:nvPr/>
          </p:nvGrpSpPr>
          <p:grpSpPr>
            <a:xfrm>
              <a:off x="1346152" y="5193786"/>
              <a:ext cx="5326346" cy="1678134"/>
              <a:chOff x="-18288" y="225552"/>
              <a:chExt cx="4578096" cy="530352"/>
            </a:xfrm>
          </p:grpSpPr>
          <p:pic>
            <p:nvPicPr>
              <p:cNvPr id="22533" name="云形标注 4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18288" y="225552"/>
                <a:ext cx="4578096" cy="530352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2534" name="矩形 22533"/>
              <p:cNvSpPr/>
              <p:nvPr/>
            </p:nvSpPr>
            <p:spPr>
              <a:xfrm>
                <a:off x="616740" y="319812"/>
                <a:ext cx="2870470" cy="311369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257175" indent="200025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514350" indent="40005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771525" indent="600075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028700" indent="8001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>
                  <a:buFontTx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2536" name="TextBox 13"/>
            <p:cNvSpPr/>
            <p:nvPr/>
          </p:nvSpPr>
          <p:spPr>
            <a:xfrm>
              <a:off x="1742363" y="5464633"/>
              <a:ext cx="4550917" cy="1165600"/>
            </a:xfrm>
            <a:prstGeom prst="rect">
              <a:avLst/>
            </a:prstGeom>
            <a:noFill/>
            <a:ln>
              <a:solidFill>
                <a:srgbClr val="EAF375"/>
              </a:solidFill>
              <a:miter lim="800000"/>
            </a:ln>
          </p:spPr>
          <p:txBody>
            <a:bodyPr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r>
                <a:rPr lang="en-US" altLang="zh-CN" b="1" dirty="0">
                  <a:solidFill>
                    <a:srgbClr val="404040"/>
                  </a:solidFill>
                  <a:latin typeface="Times New Roman" panose="02020603050405020304" pitchFamily="18" charset="0"/>
                </a:rPr>
                <a:t>Do you have a healthy diet?</a:t>
              </a:r>
              <a:endParaRPr lang="zh-CN" altLang="en-US" b="1" dirty="0">
                <a:solidFill>
                  <a:srgbClr val="40404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2531" name="文本框 10"/>
          <p:cNvSpPr/>
          <p:nvPr/>
        </p:nvSpPr>
        <p:spPr>
          <a:xfrm>
            <a:off x="1" y="0"/>
            <a:ext cx="2819548" cy="473777"/>
          </a:xfrm>
          <a:prstGeom prst="rect">
            <a:avLst/>
          </a:prstGeom>
          <a:solidFill>
            <a:srgbClr val="5FD3DF"/>
          </a:solidFill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altLang="zh-CN" sz="2500" dirty="0">
                <a:latin typeface="Times New Roman" panose="02020603050405020304" pitchFamily="18" charset="0"/>
              </a:rPr>
              <a:t>Let’s discuss</a:t>
            </a:r>
            <a:endParaRPr lang="zh-CN" altLang="en-US" sz="2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2" name="Rectangle 6"/>
          <p:cNvSpPr/>
          <p:nvPr/>
        </p:nvSpPr>
        <p:spPr>
          <a:xfrm>
            <a:off x="17639" y="1363369"/>
            <a:ext cx="7579264" cy="2865339"/>
          </a:xfrm>
          <a:prstGeom prst="rect">
            <a:avLst/>
          </a:prstGeom>
          <a:solidFill>
            <a:schemeClr val="bg1"/>
          </a:solidFill>
          <a:ln w="63500">
            <a:solidFill>
              <a:srgbClr val="43CBD9"/>
            </a:solidFill>
            <a:prstDash val="sysDash"/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en-US" altLang="zh-CN" sz="22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同桌两人合作</a:t>
            </a:r>
            <a:endParaRPr lang="en-US" altLang="zh-CN" sz="22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第一步</a:t>
            </a:r>
            <a:r>
              <a:rPr lang="zh-CN" altLang="en-US" sz="2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2200" b="1" dirty="0">
                <a:latin typeface="Times New Roman" panose="02020603050405020304" pitchFamily="18" charset="0"/>
              </a:rPr>
              <a:t>调查同伴的饮食习惯。</a:t>
            </a:r>
            <a:endParaRPr lang="en-US" altLang="zh-CN" sz="2200" b="1" dirty="0">
              <a:latin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What do you have for your meals?</a:t>
            </a:r>
            <a:endParaRPr lang="en-US" altLang="zh-CN" sz="22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B:  I have a lot of/ some/ a few/ a little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altLang="zh-CN" sz="22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endParaRPr lang="en-US" altLang="zh-CN" sz="2200" b="1" dirty="0">
              <a:solidFill>
                <a:srgbClr val="800000"/>
              </a:solidFill>
              <a:latin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第二步</a:t>
            </a:r>
            <a:r>
              <a:rPr lang="zh-CN" altLang="en-US" sz="2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2200" b="1" dirty="0">
                <a:latin typeface="Times New Roman" panose="02020603050405020304" pitchFamily="18" charset="0"/>
              </a:rPr>
              <a:t>对照金字塔，看看你同桌的饮食是否健康</a:t>
            </a:r>
            <a:r>
              <a:rPr lang="en-US" altLang="zh-CN" sz="2200" b="1" dirty="0">
                <a:latin typeface="Times New Roman" panose="02020603050405020304" pitchFamily="18" charset="0"/>
              </a:rPr>
              <a:t>,</a:t>
            </a:r>
            <a:r>
              <a:rPr lang="zh-CN" altLang="en-US" sz="2200" b="1" dirty="0">
                <a:latin typeface="Times New Roman" panose="02020603050405020304" pitchFamily="18" charset="0"/>
              </a:rPr>
              <a:t>并给</a:t>
            </a:r>
            <a:endParaRPr lang="en-US" altLang="zh-CN" sz="2200" b="1" dirty="0">
              <a:latin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200" b="1" dirty="0">
                <a:latin typeface="Times New Roman" panose="02020603050405020304" pitchFamily="18" charset="0"/>
              </a:rPr>
              <a:t>他</a:t>
            </a:r>
            <a:r>
              <a:rPr lang="en-US" altLang="zh-CN" sz="2200" b="1" dirty="0">
                <a:latin typeface="Times New Roman" panose="02020603050405020304" pitchFamily="18" charset="0"/>
              </a:rPr>
              <a:t>/</a:t>
            </a:r>
            <a:r>
              <a:rPr lang="zh-CN" altLang="en-US" sz="2200" b="1" dirty="0">
                <a:latin typeface="Times New Roman" panose="02020603050405020304" pitchFamily="18" charset="0"/>
              </a:rPr>
              <a:t>她提出建议。</a:t>
            </a:r>
            <a:endParaRPr lang="en-US" altLang="zh-CN" sz="2200" b="1" dirty="0">
              <a:latin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200" b="1" dirty="0" err="1">
                <a:solidFill>
                  <a:srgbClr val="C00000"/>
                </a:solidFill>
                <a:latin typeface="Times New Roman" panose="02020603050405020304" pitchFamily="18" charset="0"/>
              </a:rPr>
              <a:t>He/She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 should have/eat 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altLang="zh-CN" sz="22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endParaRPr lang="en-US" altLang="zh-CN" sz="22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 fill="hold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 fill="hold"/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 fill="hold"/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 fill="hold"/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 fill="hold"/>
                                        <p:tgtEl>
                                          <p:spTgt spid="225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 fill="hold"/>
                                        <p:tgtEl>
                                          <p:spTgt spid="225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Storyt02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26640" y="879512"/>
            <a:ext cx="4233100" cy="264357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5" name="组合 15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19215" y="1000477"/>
            <a:ext cx="4240658" cy="2968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6" name="矩形 3"/>
          <p:cNvSpPr/>
          <p:nvPr/>
        </p:nvSpPr>
        <p:spPr>
          <a:xfrm>
            <a:off x="2058597" y="55443"/>
            <a:ext cx="8456121" cy="86439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500" b="1">
                <a:solidFill>
                  <a:srgbClr val="C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500" b="1">
                <a:solidFill>
                  <a:srgbClr val="C00000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2500" b="1">
                <a:solidFill>
                  <a:srgbClr val="C00000"/>
                </a:solidFill>
                <a:latin typeface="Times New Roman" panose="02020603050405020304" pitchFamily="18" charset="0"/>
              </a:rPr>
              <a:t>What do you have for your meals?</a:t>
            </a:r>
            <a:endParaRPr lang="en-US" altLang="zh-CN" sz="2500" b="1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500" b="1">
                <a:solidFill>
                  <a:srgbClr val="C00000"/>
                </a:solidFill>
                <a:latin typeface="Times New Roman" panose="02020603050405020304" pitchFamily="18" charset="0"/>
              </a:rPr>
              <a:t>B:  I have a lot of/ some/ a few/ a little</a:t>
            </a:r>
            <a:r>
              <a:rPr lang="en-US" altLang="zh-CN" sz="2500" b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altLang="zh-CN" sz="2500" b="1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23557" name="组合 36"/>
          <p:cNvGrpSpPr/>
          <p:nvPr/>
        </p:nvGrpSpPr>
        <p:grpSpPr>
          <a:xfrm>
            <a:off x="1670564" y="1484333"/>
            <a:ext cx="6052325" cy="993756"/>
            <a:chOff x="-33032" y="-218296"/>
            <a:chExt cx="6052832" cy="1327131"/>
          </a:xfrm>
        </p:grpSpPr>
        <p:sp>
          <p:nvSpPr>
            <p:cNvPr id="23563" name="TextBox 24"/>
            <p:cNvSpPr/>
            <p:nvPr/>
          </p:nvSpPr>
          <p:spPr>
            <a:xfrm>
              <a:off x="-33032" y="215383"/>
              <a:ext cx="1295400" cy="57543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r>
                <a:rPr lang="en-US" altLang="zh-CN" sz="2200"/>
                <a:t>a few…</a:t>
              </a:r>
              <a:endParaRPr lang="zh-CN" altLang="en-US" sz="2200"/>
            </a:p>
          </p:txBody>
        </p:sp>
        <p:sp>
          <p:nvSpPr>
            <p:cNvPr id="23564" name="TextBox 25"/>
            <p:cNvSpPr/>
            <p:nvPr/>
          </p:nvSpPr>
          <p:spPr>
            <a:xfrm>
              <a:off x="-16240" y="-218296"/>
              <a:ext cx="1523999" cy="57543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r>
                <a:rPr lang="en-US" altLang="zh-CN" sz="2200"/>
                <a:t>a little…</a:t>
              </a:r>
              <a:endParaRPr lang="zh-CN" altLang="en-US" sz="2200"/>
            </a:p>
          </p:txBody>
        </p:sp>
        <p:sp>
          <p:nvSpPr>
            <p:cNvPr id="23565" name="TextBox 32"/>
            <p:cNvSpPr/>
            <p:nvPr/>
          </p:nvSpPr>
          <p:spPr>
            <a:xfrm>
              <a:off x="4495801" y="76199"/>
              <a:ext cx="1295400" cy="57543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endParaRPr lang="zh-CN" altLang="en-US" sz="2200"/>
            </a:p>
          </p:txBody>
        </p:sp>
        <p:sp>
          <p:nvSpPr>
            <p:cNvPr id="23566" name="TextBox 33"/>
            <p:cNvSpPr/>
            <p:nvPr/>
          </p:nvSpPr>
          <p:spPr>
            <a:xfrm>
              <a:off x="4495801" y="533398"/>
              <a:ext cx="1523999" cy="57543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endParaRPr lang="zh-CN" altLang="en-US" sz="2200"/>
            </a:p>
          </p:txBody>
        </p:sp>
      </p:grpSp>
      <p:sp>
        <p:nvSpPr>
          <p:cNvPr id="23558" name="TextBox 34"/>
          <p:cNvSpPr/>
          <p:nvPr/>
        </p:nvSpPr>
        <p:spPr>
          <a:xfrm>
            <a:off x="1594973" y="2409204"/>
            <a:ext cx="1675601" cy="42589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altLang="zh-CN" sz="2200"/>
              <a:t>some…</a:t>
            </a:r>
            <a:endParaRPr lang="zh-CN" altLang="en-US" sz="2200"/>
          </a:p>
        </p:txBody>
      </p:sp>
      <p:sp>
        <p:nvSpPr>
          <p:cNvPr id="23559" name="TextBox 35"/>
          <p:cNvSpPr/>
          <p:nvPr/>
        </p:nvSpPr>
        <p:spPr>
          <a:xfrm>
            <a:off x="1479066" y="3291235"/>
            <a:ext cx="1904895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altLang="zh-CN" sz="2200"/>
              <a:t>a lot of…</a:t>
            </a:r>
            <a:endParaRPr lang="zh-CN" altLang="en-US" sz="2200"/>
          </a:p>
        </p:txBody>
      </p:sp>
      <p:sp>
        <p:nvSpPr>
          <p:cNvPr id="23560" name="文本框 11"/>
          <p:cNvSpPr/>
          <p:nvPr/>
        </p:nvSpPr>
        <p:spPr>
          <a:xfrm>
            <a:off x="1" y="0"/>
            <a:ext cx="1980486" cy="473777"/>
          </a:xfrm>
          <a:prstGeom prst="rect">
            <a:avLst/>
          </a:prstGeom>
          <a:solidFill>
            <a:srgbClr val="5FD3DF"/>
          </a:solidFill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altLang="zh-CN" sz="2500">
                <a:latin typeface="Times New Roman" panose="02020603050405020304" pitchFamily="18" charset="0"/>
              </a:rPr>
              <a:t>Let’s say</a:t>
            </a:r>
            <a:endParaRPr lang="zh-CN" altLang="en-US" sz="25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561" name="矩形 12"/>
          <p:cNvSpPr/>
          <p:nvPr/>
        </p:nvSpPr>
        <p:spPr>
          <a:xfrm>
            <a:off x="5057043" y="3540724"/>
            <a:ext cx="1851980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200"/>
              <a:t>a healthy diet</a:t>
            </a:r>
            <a:endParaRPr lang="zh-CN" altLang="en-US" sz="2200"/>
          </a:p>
        </p:txBody>
      </p:sp>
      <p:sp>
        <p:nvSpPr>
          <p:cNvPr id="23562" name="椭圆形标注 15"/>
          <p:cNvSpPr/>
          <p:nvPr/>
        </p:nvSpPr>
        <p:spPr>
          <a:xfrm>
            <a:off x="582052" y="4024582"/>
            <a:ext cx="5442557" cy="922352"/>
          </a:xfrm>
          <a:prstGeom prst="wedgeEllipseCallout">
            <a:avLst>
              <a:gd name="adj1" fmla="val -54690"/>
              <a:gd name="adj2" fmla="val 32944"/>
            </a:avLst>
          </a:prstGeom>
          <a:solidFill>
            <a:srgbClr val="FFFF00"/>
          </a:solidFill>
          <a:ln>
            <a:solidFill>
              <a:schemeClr val="tx1"/>
            </a:solidFill>
            <a:round/>
          </a:ln>
        </p:spPr>
        <p:txBody>
          <a:bodyPr lIns="81643" tIns="40822" rIns="81643" bIns="40822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altLang="zh-CN" sz="2500" b="1"/>
              <a:t>   </a:t>
            </a:r>
            <a:r>
              <a:rPr lang="en-US" altLang="zh-CN" sz="2500" b="1">
                <a:latin typeface="Times New Roman" panose="02020603050405020304" pitchFamily="18" charset="0"/>
              </a:rPr>
              <a:t>My friend has </a:t>
            </a:r>
            <a:r>
              <a:rPr lang="en-US" altLang="zh-CN" sz="2500" b="1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altLang="zh-CN" sz="2500" b="1">
              <a:latin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altLang="zh-CN" sz="2500" b="1">
                <a:latin typeface="Times New Roman" panose="02020603050405020304" pitchFamily="18" charset="0"/>
              </a:rPr>
              <a:t>He/ She should have </a:t>
            </a:r>
            <a:r>
              <a:rPr lang="en-US" altLang="zh-CN" sz="2500" b="1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zh-CN" altLang="en-US" sz="25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87" descr="food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69" y="2857780"/>
            <a:ext cx="5926340" cy="209167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79" name="Text Box 17"/>
          <p:cNvSpPr/>
          <p:nvPr/>
        </p:nvSpPr>
        <p:spPr>
          <a:xfrm>
            <a:off x="582052" y="1"/>
            <a:ext cx="8000054" cy="9122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540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5400" b="1">
                <a:solidFill>
                  <a:srgbClr val="43CBD9"/>
                </a:solidFill>
                <a:latin typeface="Times New Roman" panose="02020603050405020304" pitchFamily="18" charset="0"/>
              </a:rPr>
              <a:t>A healthy diet.</a:t>
            </a:r>
            <a:endParaRPr lang="en-US" altLang="zh-CN" sz="5400" b="1">
              <a:solidFill>
                <a:srgbClr val="43CBD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580" name="Text Box 17"/>
          <p:cNvSpPr/>
          <p:nvPr/>
        </p:nvSpPr>
        <p:spPr>
          <a:xfrm>
            <a:off x="582052" y="758548"/>
            <a:ext cx="8000054" cy="9122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540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5400" b="1">
                <a:solidFill>
                  <a:srgbClr val="00B050"/>
                </a:solidFill>
                <a:latin typeface="Times New Roman" panose="02020603050405020304" pitchFamily="18" charset="0"/>
              </a:rPr>
              <a:t>A happy life</a:t>
            </a:r>
            <a:r>
              <a:rPr lang="en-US" altLang="zh-CN" sz="3700" b="1">
                <a:solidFill>
                  <a:srgbClr val="00B05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3700" b="1">
                <a:solidFill>
                  <a:srgbClr val="00B050"/>
                </a:solidFill>
                <a:latin typeface="Times New Roman" panose="02020603050405020304" pitchFamily="18" charset="0"/>
              </a:rPr>
              <a:t>生活</a:t>
            </a:r>
            <a:r>
              <a:rPr lang="en-US" altLang="zh-CN" sz="3700" b="1">
                <a:solidFill>
                  <a:srgbClr val="00B050"/>
                </a:solidFill>
                <a:latin typeface="Times New Roman" panose="02020603050405020304" pitchFamily="18" charset="0"/>
              </a:rPr>
              <a:t>).</a:t>
            </a:r>
            <a:endParaRPr lang="en-US" altLang="zh-CN" sz="5400" b="1"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581" name="Text Box 17"/>
          <p:cNvSpPr/>
          <p:nvPr/>
        </p:nvSpPr>
        <p:spPr>
          <a:xfrm>
            <a:off x="461106" y="1605297"/>
            <a:ext cx="8000054" cy="9122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US" altLang="zh-CN" sz="54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5400" b="1" dirty="0">
                <a:solidFill>
                  <a:srgbClr val="FFC000"/>
                </a:solidFill>
                <a:latin typeface="Times New Roman" panose="02020603050405020304" pitchFamily="18" charset="0"/>
              </a:rPr>
              <a:t>A bright future</a:t>
            </a:r>
            <a:r>
              <a:rPr lang="en-US" altLang="zh-CN" sz="3700" b="1" dirty="0">
                <a:solidFill>
                  <a:srgbClr val="FFC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4000" b="1" dirty="0">
                <a:solidFill>
                  <a:srgbClr val="FFC000"/>
                </a:solidFill>
                <a:latin typeface="Times New Roman" panose="02020603050405020304" pitchFamily="18" charset="0"/>
              </a:rPr>
              <a:t>未来</a:t>
            </a:r>
            <a:r>
              <a:rPr lang="en-US" altLang="zh-CN" sz="4000" b="1" dirty="0">
                <a:solidFill>
                  <a:srgbClr val="FFC000"/>
                </a:solidFill>
                <a:latin typeface="Times New Roman" panose="02020603050405020304" pitchFamily="18" charset="0"/>
              </a:rPr>
              <a:t>).</a:t>
            </a:r>
            <a:endParaRPr lang="en-US" altLang="zh-CN" sz="4000" b="1" dirty="0">
              <a:solidFill>
                <a:srgbClr val="FFC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/>
          <p:nvPr/>
        </p:nvSpPr>
        <p:spPr>
          <a:xfrm>
            <a:off x="461107" y="1121440"/>
            <a:ext cx="6556265" cy="275193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04800" indent="-304800">
              <a:lnSpc>
                <a:spcPct val="140000"/>
              </a:lnSpc>
              <a:spcBef>
                <a:spcPct val="0"/>
              </a:spcBef>
              <a:buAutoNum type="arabicPeriod"/>
            </a:pPr>
            <a:r>
              <a:rPr lang="en-US" altLang="zh-CN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Introduce the Food Pyramid to your family.</a:t>
            </a:r>
            <a:endParaRPr lang="en-US" altLang="zh-CN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304800" indent="-304800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(</a:t>
            </a:r>
            <a:r>
              <a:rPr lang="zh-CN" altLang="en-US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向你的家人介绍食物金字塔</a:t>
            </a:r>
            <a:r>
              <a:rPr lang="en-US" altLang="zh-CN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)</a:t>
            </a:r>
            <a:endParaRPr lang="en-US" altLang="zh-CN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304800" indent="-304800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2. Write some suggestions on healthy diet</a:t>
            </a:r>
            <a:endParaRPr lang="en-US" altLang="zh-CN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304800" indent="-304800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for your friends.</a:t>
            </a:r>
            <a:endParaRPr lang="en-US" altLang="zh-CN" sz="25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304800" indent="-304800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(</a:t>
            </a:r>
            <a:r>
              <a:rPr lang="zh-CN" altLang="en-US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请给你的好友写几条健康饮食的建议</a:t>
            </a:r>
            <a:r>
              <a:rPr lang="en-US" altLang="zh-CN" sz="25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)</a:t>
            </a:r>
            <a:endParaRPr lang="en-US" altLang="zh-CN" sz="25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5603" name="矩形 3"/>
          <p:cNvSpPr/>
          <p:nvPr/>
        </p:nvSpPr>
        <p:spPr>
          <a:xfrm>
            <a:off x="338900" y="152465"/>
            <a:ext cx="3505200" cy="693177"/>
          </a:xfrm>
          <a:prstGeom prst="rect">
            <a:avLst/>
          </a:prstGeom>
          <a:noFill/>
        </p:spPr>
        <p:txBody>
          <a:bodyPr lIns="81643" tIns="40822" rIns="81643" bIns="40822">
            <a:spAutoFit/>
          </a:bodyPr>
          <a:lstStyle/>
          <a:p>
            <a:pPr fontAlgn="auto">
              <a:defRPr/>
            </a:pPr>
            <a:r>
              <a:rPr lang="en-US" altLang="zh-CN" sz="4000" b="1" i="1" kern="1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Homework</a:t>
            </a:r>
            <a:endParaRPr lang="en-US" altLang="zh-CN" sz="4000" b="1" i="1" kern="12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/>
          <p:nvPr/>
        </p:nvSpPr>
        <p:spPr>
          <a:xfrm>
            <a:off x="2396237" y="1363368"/>
            <a:ext cx="5079720" cy="13180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45143" tIns="72571" rIns="145143" bIns="72571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altLang="zh-CN" sz="7600">
                <a:solidFill>
                  <a:srgbClr val="7030A0"/>
                </a:solidFill>
                <a:latin typeface="Times New Roman" panose="02020603050405020304" pitchFamily="18" charset="0"/>
              </a:rPr>
              <a:t>Thank you!</a:t>
            </a:r>
            <a:endParaRPr lang="zh-CN" altLang="en-US" sz="760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6627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8141856" y="17963186"/>
            <a:ext cx="483783" cy="362893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u=2684796814,3657141308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9" y="0"/>
            <a:ext cx="4953734" cy="239912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7" name="Text Box 7"/>
          <p:cNvSpPr/>
          <p:nvPr/>
        </p:nvSpPr>
        <p:spPr>
          <a:xfrm rot="21180000">
            <a:off x="1773871" y="927392"/>
            <a:ext cx="2363481" cy="42589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50000"/>
              </a:spcBef>
              <a:buNone/>
            </a:pPr>
            <a:r>
              <a:rPr lang="zh-CN" altLang="en-US" sz="2200" b="1" dirty="0">
                <a:solidFill>
                  <a:schemeClr val="bg1"/>
                </a:solidFill>
              </a:rPr>
              <a:t>学习目标</a:t>
            </a:r>
            <a:r>
              <a:rPr lang="en-US" altLang="zh-CN" sz="2200" b="1" dirty="0">
                <a:solidFill>
                  <a:schemeClr val="bg1"/>
                </a:solidFill>
              </a:rPr>
              <a:t>Aims</a:t>
            </a:r>
            <a:endParaRPr lang="zh-CN" altLang="en-US" sz="2200" b="1" dirty="0">
              <a:solidFill>
                <a:schemeClr val="bg1"/>
              </a:solidFill>
            </a:endParaRPr>
          </a:p>
        </p:txBody>
      </p:sp>
      <p:sp>
        <p:nvSpPr>
          <p:cNvPr id="6148" name="Text Box 9"/>
          <p:cNvSpPr txBox="1">
            <a:spLocks noChangeArrowheads="1"/>
          </p:cNvSpPr>
          <p:nvPr/>
        </p:nvSpPr>
        <p:spPr bwMode="auto">
          <a:xfrm>
            <a:off x="1428673" y="1968190"/>
            <a:ext cx="8075645" cy="2401643"/>
          </a:xfrm>
          <a:prstGeom prst="rect">
            <a:avLst/>
          </a:prstGeom>
          <a:noFill/>
          <a:ln>
            <a:noFill/>
          </a:ln>
          <a:effectLst/>
        </p:spPr>
        <p:txBody>
          <a:bodyPr lIns="81643" tIns="40822" rIns="81643" bIns="40822">
            <a:spAutoFit/>
          </a:bodyPr>
          <a:lstStyle>
            <a:defPPr>
              <a:defRPr lang="zh-CN"/>
            </a:defPPr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1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1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1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1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1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44195" indent="-544195">
              <a:buFontTx/>
            </a:pPr>
            <a:r>
              <a:rPr lang="en-US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1</a:t>
            </a:r>
            <a:r>
              <a:rPr lang="zh-CN" altLang="en-US" sz="2500" b="1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 </a:t>
            </a:r>
            <a:r>
              <a:rPr lang="en-US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I can understand the story.</a:t>
            </a:r>
            <a:endParaRPr lang="en-US" altLang="zh-CN" sz="2500" b="1" dirty="0">
              <a:latin typeface="Times New Roman" panose="02020603050405020304" pitchFamily="18" charset="0"/>
              <a:ea typeface="Times New Roman" panose="02020603050405020304" pitchFamily="18" charset="0"/>
              <a:sym typeface="+mn-ea"/>
            </a:endParaRPr>
          </a:p>
          <a:p>
            <a:pPr marL="544195" indent="-544195">
              <a:buFontTx/>
            </a:pPr>
            <a:endParaRPr lang="en-US" altLang="zh-CN" sz="2500" b="1" dirty="0">
              <a:latin typeface="Times New Roman" panose="02020603050405020304" pitchFamily="18" charset="0"/>
              <a:ea typeface="Times New Roman" panose="02020603050405020304" pitchFamily="18" charset="0"/>
              <a:sym typeface="+mn-ea"/>
            </a:endParaRPr>
          </a:p>
          <a:p>
            <a:pPr marL="459740" indent="-459740">
              <a:buFontTx/>
              <a:buAutoNum type="arabicPlain" startAt="2"/>
            </a:pPr>
            <a:r>
              <a:rPr lang="en-US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I know what a healthy diet is.</a:t>
            </a:r>
            <a:endParaRPr lang="en-US" altLang="zh-CN" sz="2500" b="1" dirty="0">
              <a:latin typeface="Times New Roman" panose="02020603050405020304" pitchFamily="18" charset="0"/>
              <a:ea typeface="Times New Roman" panose="02020603050405020304" pitchFamily="18" charset="0"/>
              <a:sym typeface="+mn-ea"/>
            </a:endParaRPr>
          </a:p>
          <a:p>
            <a:pPr marL="0" indent="0">
              <a:buFontTx/>
            </a:pPr>
            <a:endParaRPr lang="en-US" altLang="zh-CN" sz="2500" b="1" dirty="0">
              <a:latin typeface="Times New Roman" panose="02020603050405020304" pitchFamily="18" charset="0"/>
              <a:ea typeface="Times New Roman" panose="02020603050405020304" pitchFamily="18" charset="0"/>
              <a:sym typeface="+mn-ea"/>
            </a:endParaRPr>
          </a:p>
          <a:p>
            <a:pPr marL="544195" indent="-544195">
              <a:buFontTx/>
            </a:pPr>
            <a:r>
              <a:rPr lang="en-US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3  I know the meaning of the diet pyramid. </a:t>
            </a:r>
            <a:endParaRPr lang="zh-CN" altLang="en-US" sz="2500" b="1" dirty="0">
              <a:latin typeface="Times New Roman" panose="02020603050405020304" pitchFamily="18" charset="0"/>
              <a:ea typeface="Times New Roman" panose="02020603050405020304" pitchFamily="18" charset="0"/>
              <a:sym typeface="+mn-ea"/>
            </a:endParaRPr>
          </a:p>
          <a:p>
            <a:pPr marL="544195" indent="-544195">
              <a:spcBef>
                <a:spcPct val="50000"/>
              </a:spcBef>
              <a:buFontTx/>
            </a:pPr>
            <a:endParaRPr lang="zh-CN" altLang="en-US" sz="1600" b="1" dirty="0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6149" name="Text Box 10"/>
          <p:cNvSpPr/>
          <p:nvPr/>
        </p:nvSpPr>
        <p:spPr>
          <a:xfrm>
            <a:off x="2955612" y="2588131"/>
            <a:ext cx="164945" cy="52871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endParaRPr lang="zh-CN" altLang="en-US" sz="2900"/>
          </a:p>
        </p:txBody>
      </p:sp>
      <p:sp>
        <p:nvSpPr>
          <p:cNvPr id="6150" name="AutoShape 11"/>
          <p:cNvSpPr/>
          <p:nvPr/>
        </p:nvSpPr>
        <p:spPr>
          <a:xfrm>
            <a:off x="1370719" y="1600257"/>
            <a:ext cx="6629337" cy="1942987"/>
          </a:xfrm>
          <a:prstGeom prst="flowChartProcess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endParaRPr lang="zh-CN" altLang="en-US" sz="29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7" descr="蛋糕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0788" y="2484807"/>
            <a:ext cx="2360962" cy="177162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文本框 1"/>
          <p:cNvSpPr/>
          <p:nvPr/>
        </p:nvSpPr>
        <p:spPr>
          <a:xfrm>
            <a:off x="1" y="0"/>
            <a:ext cx="2665845" cy="473777"/>
          </a:xfrm>
          <a:prstGeom prst="rect">
            <a:avLst/>
          </a:prstGeom>
          <a:solidFill>
            <a:srgbClr val="5FD3DF"/>
          </a:solidFill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altLang="zh-CN" sz="2500" dirty="0">
                <a:latin typeface="Times New Roman" panose="02020603050405020304" pitchFamily="18" charset="0"/>
              </a:rPr>
              <a:t>Let’s talk</a:t>
            </a:r>
            <a:endParaRPr lang="zh-CN" altLang="en-US" sz="2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72" name="圆角矩形 3"/>
          <p:cNvSpPr/>
          <p:nvPr/>
        </p:nvSpPr>
        <p:spPr>
          <a:xfrm>
            <a:off x="1600012" y="456137"/>
            <a:ext cx="6248861" cy="743425"/>
          </a:xfrm>
          <a:prstGeom prst="roundRect">
            <a:avLst/>
          </a:prstGeom>
          <a:solidFill>
            <a:srgbClr val="EAF375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1643" tIns="40822" rIns="81643" bIns="40822"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57175" indent="20002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514350" indent="4000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771525" indent="600075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028700" indent="8001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algn="ctr">
              <a:buFontTx/>
            </a:pPr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7173" name="文本框 5"/>
          <p:cNvSpPr/>
          <p:nvPr/>
        </p:nvSpPr>
        <p:spPr>
          <a:xfrm>
            <a:off x="990244" y="539299"/>
            <a:ext cx="6652014" cy="69554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4000" b="1" dirty="0"/>
              <a:t>        </a:t>
            </a:r>
            <a:r>
              <a:rPr lang="en-US" altLang="zh-CN" sz="4000" b="1" dirty="0">
                <a:latin typeface="Times New Roman" panose="02020603050405020304" pitchFamily="18" charset="0"/>
              </a:rPr>
              <a:t>Daily Topic: Food</a:t>
            </a:r>
            <a:endParaRPr lang="en-US" altLang="zh-CN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174" name="Picture 9" descr="3659445_130943142755_2_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70719" y="3943939"/>
            <a:ext cx="1143945" cy="73838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5" name="Picture 15" descr="图片3_副本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34188" y="3371877"/>
            <a:ext cx="1219536" cy="54686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6" name="图片 36" descr="梨子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19548" y="2890541"/>
            <a:ext cx="914651" cy="59474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7" name="Picture 4" descr="milk_副本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563503" y="1517093"/>
            <a:ext cx="569453" cy="91479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8" name="Picture 7" descr="fish_副本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753713" y="1403690"/>
            <a:ext cx="1295127" cy="56954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9" name="Picture 8" descr="20100111_b1f446dde6921dd29eacAatVo8FwqsN7_副本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rot="180000">
            <a:off x="3081597" y="1892587"/>
            <a:ext cx="1524419" cy="917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80" name="Picture 10" descr="cola_副本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858630" y="1461651"/>
            <a:ext cx="408192" cy="57710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81" name="Picture 11" descr="noodles_副本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2517183" y="4185867"/>
            <a:ext cx="1370718" cy="95763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82" name="Picture 13" descr="图片2_副本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4114675" y="1403690"/>
            <a:ext cx="990242" cy="56954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83" name="Picture 14" descr="egg_副本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990244" y="2031191"/>
            <a:ext cx="1068354" cy="7383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84" name="Picture 17" descr="图片5_副本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3429316" y="3346677"/>
            <a:ext cx="839060" cy="63002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85" name="Picture 18" descr="图片6_副本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6173271" y="3061908"/>
            <a:ext cx="1065835" cy="51661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86" name="Picture 19" descr="图片7_副本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5334211" y="3460082"/>
            <a:ext cx="1343000" cy="53677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87" name="Picture 20" descr="图片8_副本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4875625" y="2832579"/>
            <a:ext cx="1315285" cy="61490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88" name="Picture 22" descr="糖果"/>
          <p:cNvPicPr>
            <a:picLocks noChangeAspect="1"/>
          </p:cNvPicPr>
          <p:nvPr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508392" y="3782653"/>
            <a:ext cx="1446309" cy="61742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89" name="Picture 28" descr="咖啡"/>
          <p:cNvPicPr>
            <a:picLocks noChangeAspect="1"/>
          </p:cNvPicPr>
          <p:nvPr/>
        </p:nvPicPr>
        <p:blipFill>
          <a:blip r:embed="rId17" cstate="email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704928" y="2376444"/>
            <a:ext cx="914651" cy="64514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90" name="Picture 19" descr="面包"/>
          <p:cNvPicPr>
            <a:picLocks noChangeAspect="1"/>
          </p:cNvPicPr>
          <p:nvPr/>
        </p:nvPicPr>
        <p:blipFill>
          <a:blip r:embed="rId1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452315" y="4266510"/>
            <a:ext cx="1511821" cy="69050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91" name="文本框 24"/>
          <p:cNvSpPr/>
          <p:nvPr/>
        </p:nvSpPr>
        <p:spPr>
          <a:xfrm>
            <a:off x="702998" y="516619"/>
            <a:ext cx="7836274" cy="69302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4000" b="1" dirty="0"/>
              <a:t>        </a:t>
            </a:r>
            <a:r>
              <a:rPr lang="en-US" altLang="zh-CN" sz="4000" b="1" dirty="0">
                <a:latin typeface="Times New Roman" panose="02020603050405020304" pitchFamily="18" charset="0"/>
              </a:rPr>
              <a:t>What food do you like?</a:t>
            </a:r>
            <a:endParaRPr lang="en-US" altLang="zh-CN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92" name="文本框 25"/>
          <p:cNvSpPr/>
          <p:nvPr/>
        </p:nvSpPr>
        <p:spPr>
          <a:xfrm>
            <a:off x="1065835" y="516619"/>
            <a:ext cx="7838793" cy="69302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4000" b="1" dirty="0">
                <a:latin typeface="Times New Roman" panose="02020603050405020304" pitchFamily="18" charset="0"/>
              </a:rPr>
              <a:t>        </a:t>
            </a:r>
            <a:r>
              <a:rPr lang="en-US" altLang="zh-CN" sz="4000" b="1" dirty="0">
                <a:latin typeface="Times New Roman" panose="02020603050405020304" pitchFamily="18" charset="0"/>
              </a:rPr>
              <a:t>30’ Non-stop: Food</a:t>
            </a:r>
            <a:endParaRPr lang="en-US" altLang="zh-CN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 fill="hold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 fill="hold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 fill="hold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 fill="hold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 fill="hold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 fill="hold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 fill="hold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 fill="hold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 fill="hold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 fill="hold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 fill="hold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 fill="hold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 fill="hold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 fill="hold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 fill="hold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 fill="hold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 fill="hold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 fill="hold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 fill="hold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 fill="hold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  <p:bldP spid="7173" grpId="0"/>
      <p:bldP spid="7191" grpId="0"/>
      <p:bldP spid="7192" grpId="0"/>
      <p:bldP spid="719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"/>
          <p:cNvSpPr/>
          <p:nvPr/>
        </p:nvSpPr>
        <p:spPr>
          <a:xfrm>
            <a:off x="1" y="0"/>
            <a:ext cx="2665845" cy="473777"/>
          </a:xfrm>
          <a:prstGeom prst="rect">
            <a:avLst/>
          </a:prstGeom>
          <a:solidFill>
            <a:srgbClr val="5FD3DF"/>
          </a:solidFill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altLang="zh-CN" sz="2500">
                <a:latin typeface="Times New Roman" panose="02020603050405020304" pitchFamily="18" charset="0"/>
              </a:rPr>
              <a:t>Let’s look</a:t>
            </a:r>
            <a:endParaRPr lang="zh-CN" altLang="en-US" sz="25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9219" name="组合 6"/>
          <p:cNvGrpSpPr/>
          <p:nvPr/>
        </p:nvGrpSpPr>
        <p:grpSpPr>
          <a:xfrm>
            <a:off x="-2320645" y="395655"/>
            <a:ext cx="7838793" cy="707886"/>
            <a:chOff x="-2321906" y="525126"/>
            <a:chExt cx="7839075" cy="946099"/>
          </a:xfrm>
        </p:grpSpPr>
        <p:sp>
          <p:nvSpPr>
            <p:cNvPr id="9267" name="圆角矩形 2"/>
            <p:cNvSpPr/>
            <p:nvPr/>
          </p:nvSpPr>
          <p:spPr>
            <a:xfrm>
              <a:off x="218046" y="686796"/>
              <a:ext cx="2895241" cy="707307"/>
            </a:xfrm>
            <a:prstGeom prst="roundRect">
              <a:avLst/>
            </a:prstGeom>
            <a:solidFill>
              <a:srgbClr val="EAF375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algn="ctr">
                <a:buFontTx/>
              </a:pPr>
              <a:endParaRPr kumimoji="1"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68" name="文本框 3"/>
            <p:cNvSpPr/>
            <p:nvPr/>
          </p:nvSpPr>
          <p:spPr>
            <a:xfrm>
              <a:off x="-2321906" y="525126"/>
              <a:ext cx="7839075" cy="94609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 algn="ctr">
                <a:spcBef>
                  <a:spcPct val="0"/>
                </a:spcBef>
                <a:buNone/>
              </a:pPr>
              <a:r>
                <a:rPr lang="en-US" altLang="zh-CN" sz="4000" b="1" dirty="0">
                  <a:latin typeface="Times New Roman" panose="02020603050405020304" pitchFamily="18" charset="0"/>
                </a:rPr>
                <a:t>My diet</a:t>
              </a:r>
              <a:endParaRPr lang="en-US" altLang="zh-CN" sz="40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aphicFrame>
        <p:nvGraphicFramePr>
          <p:cNvPr id="9220" name="表格 4"/>
          <p:cNvGraphicFramePr>
            <a:graphicFrameLocks noGrp="1"/>
          </p:cNvGraphicFramePr>
          <p:nvPr/>
        </p:nvGraphicFramePr>
        <p:xfrm>
          <a:off x="380474" y="1071038"/>
          <a:ext cx="8458637" cy="2699016"/>
        </p:xfrm>
        <a:graphic>
          <a:graphicData uri="http://schemas.openxmlformats.org/drawingml/2006/table">
            <a:tbl>
              <a:tblPr/>
              <a:tblGrid>
                <a:gridCol w="2114029"/>
                <a:gridCol w="2114029"/>
                <a:gridCol w="2116550"/>
                <a:gridCol w="2114029"/>
              </a:tblGrid>
              <a:tr h="54686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514350" eaLnBrk="1" hangingPunct="1">
                        <a:buFontTx/>
                      </a:pPr>
                      <a:r>
                        <a:rPr lang="en-US" altLang="zh-CN" sz="2700" b="1">
                          <a:solidFill>
                            <a:srgbClr val="FFFFFF"/>
                          </a:solidFill>
                        </a:rPr>
                        <a:t>Meal</a:t>
                      </a:r>
                      <a:endParaRPr lang="zh-CN" altLang="en-US" sz="2700" b="1">
                        <a:solidFill>
                          <a:srgbClr val="FFFFFF"/>
                        </a:solidFill>
                      </a:endParaRPr>
                    </a:p>
                  </a:txBody>
                  <a:tcPr marL="91444" marR="91444" marT="34287" marB="34287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514350" eaLnBrk="1" hangingPunct="1">
                        <a:buFontTx/>
                      </a:pPr>
                      <a:r>
                        <a:rPr lang="en-US" altLang="zh-CN" sz="2700" b="1">
                          <a:solidFill>
                            <a:srgbClr val="FFFFFF"/>
                          </a:solidFill>
                        </a:rPr>
                        <a:t>Food</a:t>
                      </a:r>
                      <a:endParaRPr lang="zh-CN" altLang="en-US" sz="2700" b="1">
                        <a:solidFill>
                          <a:srgbClr val="FFFFFF"/>
                        </a:solidFill>
                      </a:endParaRPr>
                    </a:p>
                  </a:txBody>
                  <a:tcPr marL="91444" marR="91444" marT="34287" marB="34287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  <a:solidFill>
                      <a:schemeClr val="accent1"/>
                    </a:solidFill>
                  </a:tcPr>
                </a:tc>
                <a:tc hMerge="1">
                  <a:tcP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</a:tcPr>
                </a:tc>
                <a:tc hMerge="1">
                  <a:tcPr>
                    <a:lnR w="12700"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38100">
                      <a:solidFill>
                        <a:schemeClr val="bg1"/>
                      </a:solidFill>
                      <a:miter lim="800000"/>
                    </a:lnB>
                  </a:tcPr>
                </a:tc>
              </a:tr>
              <a:tr h="59726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514350" eaLnBrk="1" hangingPunct="1">
                        <a:buFontTx/>
                      </a:pPr>
                      <a:r>
                        <a:rPr lang="en-US" altLang="zh-CN" sz="2100" b="1">
                          <a:solidFill>
                            <a:srgbClr val="000000"/>
                          </a:solidFill>
                        </a:rPr>
                        <a:t>Breakfast</a:t>
                      </a:r>
                      <a:endParaRPr lang="zh-CN" altLang="en-US" sz="2100" b="1">
                        <a:solidFill>
                          <a:srgbClr val="000000"/>
                        </a:solidFill>
                      </a:endParaRPr>
                    </a:p>
                  </a:txBody>
                  <a:tcPr marL="91444" marR="91444" marT="34287" marB="34287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514350" eaLnBrk="1" hangingPunct="1">
                        <a:buFontTx/>
                      </a:pPr>
                      <a:endParaRPr lang="zh-CN" altLang="en-US" sz="1400">
                        <a:solidFill>
                          <a:srgbClr val="000000"/>
                        </a:solidFill>
                      </a:endParaRPr>
                    </a:p>
                  </a:txBody>
                  <a:tcPr marL="91444" marR="91444" marT="34287" marB="34287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514350" eaLnBrk="1" hangingPunct="1">
                        <a:buFontTx/>
                      </a:pPr>
                      <a:endParaRPr lang="zh-CN" altLang="en-US" sz="1400">
                        <a:solidFill>
                          <a:srgbClr val="000000"/>
                        </a:solidFill>
                      </a:endParaRPr>
                    </a:p>
                  </a:txBody>
                  <a:tcPr marL="91444" marR="91444" marT="34287" marB="34287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514350" eaLnBrk="1" hangingPunct="1">
                        <a:buFontTx/>
                      </a:pPr>
                      <a:endParaRPr lang="zh-CN" altLang="en-US" sz="1400">
                        <a:solidFill>
                          <a:srgbClr val="000000"/>
                        </a:solidFill>
                      </a:endParaRPr>
                    </a:p>
                  </a:txBody>
                  <a:tcPr marL="91444" marR="91444" marT="34287" marB="34287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381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7F3F4"/>
                    </a:solidFill>
                  </a:tcPr>
                </a:tc>
              </a:tr>
              <a:tr h="64514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514350" eaLnBrk="1" hangingPunct="1">
                        <a:buFontTx/>
                      </a:pPr>
                      <a:r>
                        <a:rPr lang="en-US" altLang="zh-CN" sz="2100" b="1">
                          <a:solidFill>
                            <a:srgbClr val="000000"/>
                          </a:solidFill>
                        </a:rPr>
                        <a:t>Lunch</a:t>
                      </a:r>
                      <a:endParaRPr lang="zh-CN" altLang="en-US" sz="2100" b="1">
                        <a:solidFill>
                          <a:srgbClr val="000000"/>
                        </a:solidFill>
                      </a:endParaRPr>
                    </a:p>
                  </a:txBody>
                  <a:tcPr marL="91444" marR="91444" marT="34287" marB="34287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514350" eaLnBrk="1" hangingPunct="1">
                        <a:buFontTx/>
                      </a:pPr>
                      <a:endParaRPr lang="zh-CN" altLang="en-US" sz="1400">
                        <a:solidFill>
                          <a:srgbClr val="000000"/>
                        </a:solidFill>
                      </a:endParaRPr>
                    </a:p>
                  </a:txBody>
                  <a:tcPr marL="91444" marR="91444" marT="34287" marB="34287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514350" eaLnBrk="1" hangingPunct="1">
                        <a:buFontTx/>
                      </a:pPr>
                      <a:endParaRPr lang="zh-CN" altLang="en-US" sz="1400">
                        <a:solidFill>
                          <a:srgbClr val="000000"/>
                        </a:solidFill>
                      </a:endParaRPr>
                    </a:p>
                  </a:txBody>
                  <a:tcPr marL="91444" marR="91444" marT="34287" marB="34287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514350" eaLnBrk="1" hangingPunct="1">
                        <a:buFontTx/>
                      </a:pPr>
                      <a:endParaRPr lang="zh-CN" altLang="en-US" sz="1400">
                        <a:solidFill>
                          <a:srgbClr val="000000"/>
                        </a:solidFill>
                      </a:endParaRPr>
                    </a:p>
                  </a:txBody>
                  <a:tcPr marL="91444" marR="91444" marT="34287" marB="34287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F3F9FA"/>
                    </a:solidFill>
                  </a:tcPr>
                </a:tc>
              </a:tr>
              <a:tr h="90975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514350" eaLnBrk="1" hangingPunct="1">
                        <a:buFontTx/>
                      </a:pPr>
                      <a:r>
                        <a:rPr lang="en-US" altLang="zh-CN" sz="2100" b="1">
                          <a:solidFill>
                            <a:srgbClr val="000000"/>
                          </a:solidFill>
                        </a:rPr>
                        <a:t>dinner</a:t>
                      </a:r>
                      <a:endParaRPr lang="zh-CN" altLang="en-US" sz="2100" b="1">
                        <a:solidFill>
                          <a:srgbClr val="000000"/>
                        </a:solidFill>
                      </a:endParaRPr>
                    </a:p>
                  </a:txBody>
                  <a:tcPr marL="91444" marR="91444" marT="34287" marB="34287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514350" eaLnBrk="1" hangingPunct="1">
                        <a:buFontTx/>
                      </a:pPr>
                      <a:endParaRPr lang="zh-CN" altLang="en-US" sz="1400">
                        <a:solidFill>
                          <a:srgbClr val="000000"/>
                        </a:solidFill>
                      </a:endParaRPr>
                    </a:p>
                  </a:txBody>
                  <a:tcPr marL="91444" marR="91444" marT="34287" marB="34287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514350" eaLnBrk="1" hangingPunct="1">
                        <a:buFontTx/>
                      </a:pPr>
                      <a:endParaRPr lang="zh-CN" altLang="en-US" sz="1400">
                        <a:solidFill>
                          <a:srgbClr val="000000"/>
                        </a:solidFill>
                      </a:endParaRPr>
                    </a:p>
                  </a:txBody>
                  <a:tcPr marL="91444" marR="91444" marT="34287" marB="34287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257175" indent="20002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514350" indent="40005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771525" indent="600075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028700" indent="80010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defTabSz="514350" eaLnBrk="1" hangingPunct="1">
                        <a:buFontTx/>
                      </a:pPr>
                      <a:endParaRPr lang="zh-CN" altLang="en-US" sz="1400">
                        <a:solidFill>
                          <a:srgbClr val="000000"/>
                        </a:solidFill>
                      </a:endParaRPr>
                    </a:p>
                  </a:txBody>
                  <a:tcPr marL="91444" marR="91444" marT="34287" marB="34287">
                    <a:lnL w="12700">
                      <a:solidFill>
                        <a:schemeClr val="bg1"/>
                      </a:solidFill>
                      <a:miter lim="800000"/>
                    </a:lnL>
                    <a:lnR w="12700">
                      <a:solidFill>
                        <a:schemeClr val="bg1"/>
                      </a:solidFill>
                      <a:miter lim="800000"/>
                    </a:lnR>
                    <a:lnT w="12700">
                      <a:solidFill>
                        <a:schemeClr val="bg1"/>
                      </a:solidFill>
                      <a:miter lim="800000"/>
                    </a:lnT>
                    <a:lnB w="12700">
                      <a:solidFill>
                        <a:schemeClr val="bg1"/>
                      </a:solidFill>
                      <a:miter lim="800000"/>
                    </a:lnB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pic>
        <p:nvPicPr>
          <p:cNvPr id="9245" name="Picture 5" descr="4678031_151222633159_2[1]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744278" y="1784223"/>
            <a:ext cx="937329" cy="41833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46" name="Picture 6" descr="IMG_25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246344" y="1784223"/>
            <a:ext cx="395592" cy="40069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47" name="Picture 9" descr="2010071014061504[1]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3112" y="2419285"/>
            <a:ext cx="972605" cy="52921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48" name="Picture 10" descr="3131409115908355225[1]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769474" y="2399123"/>
            <a:ext cx="889456" cy="50401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49" name="Picture 12" descr="Storyt0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790919" y="2404165"/>
            <a:ext cx="836541" cy="458656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50" name="Picture 18" descr="240474-140H10GG396[1]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4144911" y="3014025"/>
            <a:ext cx="430868" cy="756026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51" name="Picture 19" descr="2010071014061504[1]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041" y="2893062"/>
            <a:ext cx="647564" cy="78122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52" name="Picture 20" descr="alittle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5858309" y="3044266"/>
            <a:ext cx="788666" cy="40573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53" name="Picture 22" descr="6608733_122257079356_2[1]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7848874" y="3066948"/>
            <a:ext cx="851659" cy="43345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54" name="Text Box 8"/>
          <p:cNvSpPr/>
          <p:nvPr/>
        </p:nvSpPr>
        <p:spPr>
          <a:xfrm>
            <a:off x="2547421" y="2968663"/>
            <a:ext cx="1101109" cy="4737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500">
                <a:solidFill>
                  <a:srgbClr val="0000FF"/>
                </a:solidFill>
              </a:rPr>
              <a:t>a </a:t>
            </a:r>
            <a:r>
              <a:rPr lang="zh-CN" altLang="zh-CN" sz="2200">
                <a:solidFill>
                  <a:srgbClr val="0000FF"/>
                </a:solidFill>
              </a:rPr>
              <a:t>lot</a:t>
            </a:r>
            <a:r>
              <a:rPr lang="zh-CN" altLang="zh-CN" sz="2500">
                <a:solidFill>
                  <a:srgbClr val="0000FF"/>
                </a:solidFill>
              </a:rPr>
              <a:t> of</a:t>
            </a:r>
            <a:endParaRPr lang="zh-CN" altLang="zh-CN" sz="2500">
              <a:solidFill>
                <a:srgbClr val="0000FF"/>
              </a:solidFill>
            </a:endParaRPr>
          </a:p>
        </p:txBody>
      </p:sp>
      <p:sp>
        <p:nvSpPr>
          <p:cNvPr id="9255" name="Text Box 11"/>
          <p:cNvSpPr/>
          <p:nvPr/>
        </p:nvSpPr>
        <p:spPr>
          <a:xfrm>
            <a:off x="4923498" y="2416765"/>
            <a:ext cx="859219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200">
                <a:solidFill>
                  <a:srgbClr val="0000FF"/>
                </a:solidFill>
              </a:rPr>
              <a:t>some</a:t>
            </a:r>
            <a:endParaRPr lang="zh-CN" altLang="zh-CN" sz="2200">
              <a:solidFill>
                <a:srgbClr val="0000FF"/>
              </a:solidFill>
            </a:endParaRPr>
          </a:p>
        </p:txBody>
      </p:sp>
      <p:sp>
        <p:nvSpPr>
          <p:cNvPr id="9256" name="Text Box 13"/>
          <p:cNvSpPr/>
          <p:nvPr/>
        </p:nvSpPr>
        <p:spPr>
          <a:xfrm>
            <a:off x="6805717" y="2414244"/>
            <a:ext cx="879375" cy="4737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500">
                <a:solidFill>
                  <a:srgbClr val="0000FF"/>
                </a:solidFill>
              </a:rPr>
              <a:t>a </a:t>
            </a:r>
            <a:r>
              <a:rPr lang="zh-CN" altLang="zh-CN" sz="2200">
                <a:solidFill>
                  <a:srgbClr val="0000FF"/>
                </a:solidFill>
              </a:rPr>
              <a:t>few</a:t>
            </a:r>
            <a:endParaRPr lang="zh-CN" altLang="zh-CN" sz="2500">
              <a:solidFill>
                <a:srgbClr val="0000FF"/>
              </a:solidFill>
            </a:endParaRPr>
          </a:p>
        </p:txBody>
      </p:sp>
      <p:sp>
        <p:nvSpPr>
          <p:cNvPr id="9257" name="Text Box 16"/>
          <p:cNvSpPr/>
          <p:nvPr/>
        </p:nvSpPr>
        <p:spPr>
          <a:xfrm>
            <a:off x="4757198" y="3008985"/>
            <a:ext cx="942369" cy="4737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500">
                <a:solidFill>
                  <a:srgbClr val="0000FF"/>
                </a:solidFill>
              </a:rPr>
              <a:t>a </a:t>
            </a:r>
            <a:r>
              <a:rPr lang="zh-CN" altLang="zh-CN" sz="2200">
                <a:solidFill>
                  <a:srgbClr val="0000FF"/>
                </a:solidFill>
              </a:rPr>
              <a:t>little</a:t>
            </a:r>
            <a:endParaRPr lang="zh-CN" altLang="zh-CN" sz="2500">
              <a:solidFill>
                <a:srgbClr val="0000FF"/>
              </a:solidFill>
            </a:endParaRPr>
          </a:p>
        </p:txBody>
      </p:sp>
      <p:sp>
        <p:nvSpPr>
          <p:cNvPr id="9258" name="Text Box 17"/>
          <p:cNvSpPr/>
          <p:nvPr/>
        </p:nvSpPr>
        <p:spPr>
          <a:xfrm>
            <a:off x="2557499" y="2353762"/>
            <a:ext cx="1101109" cy="4737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500">
                <a:solidFill>
                  <a:srgbClr val="0000FF"/>
                </a:solidFill>
              </a:rPr>
              <a:t>a </a:t>
            </a:r>
            <a:r>
              <a:rPr lang="zh-CN" altLang="zh-CN" sz="2200">
                <a:solidFill>
                  <a:srgbClr val="0000FF"/>
                </a:solidFill>
              </a:rPr>
              <a:t>lot</a:t>
            </a:r>
            <a:r>
              <a:rPr lang="zh-CN" altLang="zh-CN" sz="2500">
                <a:solidFill>
                  <a:srgbClr val="0000FF"/>
                </a:solidFill>
              </a:rPr>
              <a:t> of</a:t>
            </a:r>
            <a:endParaRPr lang="zh-CN" altLang="zh-CN" sz="2500">
              <a:solidFill>
                <a:srgbClr val="0000FF"/>
              </a:solidFill>
            </a:endParaRPr>
          </a:p>
        </p:txBody>
      </p:sp>
      <p:sp>
        <p:nvSpPr>
          <p:cNvPr id="9259" name="Text Box 21"/>
          <p:cNvSpPr/>
          <p:nvPr/>
        </p:nvSpPr>
        <p:spPr>
          <a:xfrm>
            <a:off x="6881307" y="3099708"/>
            <a:ext cx="713075" cy="3528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1700">
                <a:solidFill>
                  <a:srgbClr val="0000FF"/>
                </a:solidFill>
              </a:rPr>
              <a:t>some</a:t>
            </a:r>
            <a:endParaRPr lang="zh-CN" altLang="zh-CN" sz="1700">
              <a:solidFill>
                <a:srgbClr val="0000FF"/>
              </a:solidFill>
            </a:endParaRPr>
          </a:p>
        </p:txBody>
      </p:sp>
      <p:sp>
        <p:nvSpPr>
          <p:cNvPr id="9260" name="Text Box 17"/>
          <p:cNvSpPr/>
          <p:nvPr/>
        </p:nvSpPr>
        <p:spPr>
          <a:xfrm>
            <a:off x="2547421" y="1771622"/>
            <a:ext cx="1101109" cy="4737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500">
                <a:solidFill>
                  <a:srgbClr val="0000FF"/>
                </a:solidFill>
              </a:rPr>
              <a:t>a </a:t>
            </a:r>
            <a:r>
              <a:rPr lang="zh-CN" altLang="zh-CN" sz="2200">
                <a:solidFill>
                  <a:srgbClr val="0000FF"/>
                </a:solidFill>
              </a:rPr>
              <a:t>lot</a:t>
            </a:r>
            <a:r>
              <a:rPr lang="zh-CN" altLang="zh-CN" sz="2500">
                <a:solidFill>
                  <a:srgbClr val="0000FF"/>
                </a:solidFill>
              </a:rPr>
              <a:t> of</a:t>
            </a:r>
            <a:endParaRPr lang="zh-CN" altLang="zh-CN" sz="2500">
              <a:solidFill>
                <a:srgbClr val="0000FF"/>
              </a:solidFill>
            </a:endParaRPr>
          </a:p>
        </p:txBody>
      </p:sp>
      <p:sp>
        <p:nvSpPr>
          <p:cNvPr id="9261" name="Text Box 17"/>
          <p:cNvSpPr/>
          <p:nvPr/>
        </p:nvSpPr>
        <p:spPr>
          <a:xfrm>
            <a:off x="5455157" y="1759021"/>
            <a:ext cx="526617" cy="4737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altLang="zh-CN" sz="2500">
                <a:solidFill>
                  <a:srgbClr val="0000FF"/>
                </a:solidFill>
              </a:rPr>
              <a:t>an</a:t>
            </a:r>
            <a:endParaRPr lang="zh-CN" altLang="zh-CN" sz="2500">
              <a:solidFill>
                <a:srgbClr val="0000FF"/>
              </a:solidFill>
            </a:endParaRPr>
          </a:p>
        </p:txBody>
      </p:sp>
      <p:sp>
        <p:nvSpPr>
          <p:cNvPr id="9262" name="圆角矩形标注 5"/>
          <p:cNvSpPr/>
          <p:nvPr/>
        </p:nvSpPr>
        <p:spPr>
          <a:xfrm>
            <a:off x="6871228" y="1166801"/>
            <a:ext cx="1703319" cy="1227282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txBody>
          <a:bodyPr lIns="81643" tIns="40822" rIns="81643" bIns="40822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1900" b="1">
                <a:latin typeface="Times New Roman" panose="02020603050405020304" pitchFamily="18" charset="0"/>
              </a:rPr>
              <a:t>一点，几个</a:t>
            </a:r>
            <a:endParaRPr lang="en-US" altLang="zh-CN" sz="1900" b="1">
              <a:latin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en-US" sz="1900" b="1">
                <a:latin typeface="Times New Roman" panose="02020603050405020304" pitchFamily="18" charset="0"/>
              </a:rPr>
              <a:t>数量比some少，修饰</a:t>
            </a:r>
            <a:r>
              <a:rPr lang="zh-CN" altLang="en-US" sz="1900" b="1">
                <a:solidFill>
                  <a:srgbClr val="FF0000"/>
                </a:solidFill>
                <a:latin typeface="Times New Roman" panose="02020603050405020304" pitchFamily="18" charset="0"/>
              </a:rPr>
              <a:t>可数名词</a:t>
            </a:r>
            <a:endParaRPr lang="zh-CN" altLang="en-US" sz="19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63" name="圆角矩形标注 24"/>
          <p:cNvSpPr/>
          <p:nvPr/>
        </p:nvSpPr>
        <p:spPr>
          <a:xfrm>
            <a:off x="4240659" y="3828015"/>
            <a:ext cx="1703319" cy="1315486"/>
          </a:xfrm>
          <a:prstGeom prst="wedgeRoundRectCallout">
            <a:avLst>
              <a:gd name="adj1" fmla="val 25306"/>
              <a:gd name="adj2" fmla="val -73741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  <a:round/>
          </a:ln>
        </p:spPr>
        <p:txBody>
          <a:bodyPr lIns="81643" tIns="40822" rIns="81643" bIns="40822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1900" b="1">
                <a:latin typeface="Times New Roman" panose="02020603050405020304" pitchFamily="18" charset="0"/>
              </a:rPr>
              <a:t>一点儿</a:t>
            </a:r>
            <a:endParaRPr lang="en-US" altLang="zh-CN" sz="1900" b="1">
              <a:latin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en-US" sz="1900" b="1">
                <a:latin typeface="Times New Roman" panose="02020603050405020304" pitchFamily="18" charset="0"/>
              </a:rPr>
              <a:t>数量比some少，修饰</a:t>
            </a:r>
            <a:r>
              <a:rPr lang="zh-CN" altLang="en-US" sz="1900" b="1">
                <a:solidFill>
                  <a:srgbClr val="FF0000"/>
                </a:solidFill>
                <a:latin typeface="Times New Roman" panose="02020603050405020304" pitchFamily="18" charset="0"/>
              </a:rPr>
              <a:t>不可数名词</a:t>
            </a:r>
            <a:endParaRPr lang="zh-CN" altLang="en-US" sz="19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9264" name="组合 8"/>
          <p:cNvGrpSpPr/>
          <p:nvPr/>
        </p:nvGrpSpPr>
        <p:grpSpPr>
          <a:xfrm>
            <a:off x="3240338" y="1"/>
            <a:ext cx="7695170" cy="1035757"/>
            <a:chOff x="3241849" y="904"/>
            <a:chExt cx="7693966" cy="1381037"/>
          </a:xfrm>
        </p:grpSpPr>
        <p:sp>
          <p:nvSpPr>
            <p:cNvPr id="9265" name="云形标注 7"/>
            <p:cNvSpPr/>
            <p:nvPr/>
          </p:nvSpPr>
          <p:spPr>
            <a:xfrm>
              <a:off x="3241849" y="904"/>
              <a:ext cx="5684701" cy="1381037"/>
            </a:xfrm>
            <a:prstGeom prst="cloudCallout">
              <a:avLst>
                <a:gd name="adj1" fmla="val -59218"/>
                <a:gd name="adj2" fmla="val 61921"/>
              </a:avLst>
            </a:prstGeom>
            <a:solidFill>
              <a:srgbClr val="F1F7A7"/>
            </a:solidFill>
            <a:ln>
              <a:solidFill>
                <a:schemeClr val="tx1"/>
              </a:solidFill>
              <a:miter lim="800000"/>
            </a:ln>
          </p:spPr>
          <p:txBody>
            <a:bodyPr>
              <a:no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endParaRPr lang="zh-CN" altLang="en-US" sz="2900"/>
            </a:p>
          </p:txBody>
        </p:sp>
        <p:sp>
          <p:nvSpPr>
            <p:cNvPr id="9266" name="Rectangle 15"/>
            <p:cNvSpPr/>
            <p:nvPr/>
          </p:nvSpPr>
          <p:spPr>
            <a:xfrm>
              <a:off x="3967557" y="45206"/>
              <a:ext cx="6968258" cy="114905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r>
                <a:rPr lang="zh-CN" altLang="zh-CN" sz="2500" b="1" dirty="0">
                  <a:latin typeface="Times New Roman" panose="02020603050405020304" pitchFamily="18" charset="0"/>
                </a:rPr>
                <a:t>Is my diet </a:t>
              </a:r>
              <a:r>
                <a:rPr lang="zh-CN" altLang="zh-CN" sz="25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healthy</a:t>
              </a:r>
              <a:r>
                <a:rPr lang="zh-CN" altLang="zh-CN" sz="2500" b="1" dirty="0">
                  <a:latin typeface="Times New Roman" panose="02020603050405020304" pitchFamily="18" charset="0"/>
                </a:rPr>
                <a:t>(</a:t>
              </a:r>
              <a:r>
                <a:rPr lang="zh-CN" altLang="en-US" sz="2500" b="1" dirty="0">
                  <a:latin typeface="Times New Roman" panose="02020603050405020304" pitchFamily="18" charset="0"/>
                </a:rPr>
                <a:t>健康的</a:t>
              </a:r>
              <a:r>
                <a:rPr lang="zh-CN" altLang="zh-CN" sz="2500" b="1" dirty="0">
                  <a:latin typeface="Times New Roman" panose="02020603050405020304" pitchFamily="18" charset="0"/>
                </a:rPr>
                <a:t>) </a:t>
              </a:r>
              <a:endParaRPr lang="en-US" altLang="zh-CN" sz="2500" b="1" dirty="0">
                <a:latin typeface="Times New Roman" panose="02020603050405020304" pitchFamily="18" charset="0"/>
              </a:endParaRPr>
            </a:p>
            <a:p>
              <a:pPr marL="0" indent="0">
                <a:spcBef>
                  <a:spcPct val="0"/>
                </a:spcBef>
                <a:buNone/>
              </a:pPr>
              <a:r>
                <a:rPr lang="zh-CN" altLang="zh-CN" sz="2500" b="1" dirty="0">
                  <a:latin typeface="Times New Roman" panose="02020603050405020304" pitchFamily="18" charset="0"/>
                </a:rPr>
                <a:t>or </a:t>
              </a:r>
              <a:r>
                <a:rPr lang="zh-CN" altLang="zh-CN" sz="25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unhealthy</a:t>
              </a:r>
              <a:r>
                <a:rPr lang="zh-CN" altLang="zh-CN" sz="2500" b="1" dirty="0">
                  <a:latin typeface="Times New Roman" panose="02020603050405020304" pitchFamily="18" charset="0"/>
                </a:rPr>
                <a:t>(</a:t>
              </a:r>
              <a:r>
                <a:rPr lang="zh-CN" altLang="en-US" sz="2500" b="1" dirty="0">
                  <a:latin typeface="Times New Roman" panose="02020603050405020304" pitchFamily="18" charset="0"/>
                </a:rPr>
                <a:t>不健康的</a:t>
              </a:r>
              <a:r>
                <a:rPr lang="zh-CN" altLang="zh-CN" sz="2500" b="1" dirty="0">
                  <a:latin typeface="Times New Roman" panose="02020603050405020304" pitchFamily="18" charset="0"/>
                </a:rPr>
                <a:t>)? </a:t>
              </a:r>
              <a:endParaRPr lang="zh-CN" altLang="zh-CN" sz="25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 fill="hold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 fill="hold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 fill="hold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 fill="hold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 fill="hold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 fill="hold"/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 fill="hold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 fill="hold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 fill="hold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 fill="hold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 fill="hold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 fill="hold"/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 fill="hold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 fill="hold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 fill="hold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 fill="hold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 fill="hold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 fill="hold"/>
                                        <p:tgtEl>
                                          <p:spTgt spid="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 fill="hold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 fill="hold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 fill="hold"/>
                                        <p:tgtEl>
                                          <p:spTgt spid="9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54" grpId="0"/>
      <p:bldP spid="9255" grpId="0"/>
      <p:bldP spid="9256" grpId="0"/>
      <p:bldP spid="9257" grpId="0"/>
      <p:bldP spid="9258" grpId="0"/>
      <p:bldP spid="9259" grpId="0"/>
      <p:bldP spid="9260" grpId="0"/>
      <p:bldP spid="9261" grpId="0"/>
      <p:bldP spid="9262" grpId="0" animBg="1"/>
      <p:bldP spid="926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6230" y="1058437"/>
            <a:ext cx="5434997" cy="371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43" name="Picture 14" descr="Fun time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9292" y="-108362"/>
            <a:ext cx="4573259" cy="91227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4" name="Text Box 15"/>
          <p:cNvSpPr/>
          <p:nvPr/>
        </p:nvSpPr>
        <p:spPr>
          <a:xfrm>
            <a:off x="1222057" y="115925"/>
            <a:ext cx="7697689" cy="57206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50000"/>
              </a:spcBef>
              <a:buNone/>
            </a:pPr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 healthy diet </a:t>
            </a:r>
            <a:r>
              <a:rPr lang="zh-CN" altLang="zh-CN" b="1" dirty="0">
                <a:solidFill>
                  <a:srgbClr val="7030A0"/>
                </a:solidFill>
                <a:latin typeface="Times New Roman" panose="02020603050405020304" pitchFamily="18" charset="0"/>
              </a:rPr>
              <a:t>pyramid(</a:t>
            </a:r>
            <a:r>
              <a:rPr lang="zh-CN" altLang="en-US" b="1" dirty="0">
                <a:solidFill>
                  <a:srgbClr val="7030A0"/>
                </a:solidFill>
                <a:latin typeface="Times New Roman" panose="02020603050405020304" pitchFamily="18" charset="0"/>
              </a:rPr>
              <a:t>金字塔</a:t>
            </a:r>
            <a:r>
              <a:rPr lang="zh-CN" altLang="zh-CN" b="1" dirty="0">
                <a:solidFill>
                  <a:srgbClr val="7030A0"/>
                </a:solidFill>
                <a:latin typeface="Times New Roman" panose="02020603050405020304" pitchFamily="18" charset="0"/>
              </a:rPr>
              <a:t>)</a:t>
            </a:r>
            <a:endParaRPr lang="zh-CN" altLang="zh-CN" b="1" dirty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5" name="文本框 24"/>
          <p:cNvSpPr/>
          <p:nvPr/>
        </p:nvSpPr>
        <p:spPr>
          <a:xfrm>
            <a:off x="98269" y="3298796"/>
            <a:ext cx="1693240" cy="179178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200" b="1">
                <a:solidFill>
                  <a:srgbClr val="9C9CDF"/>
                </a:solidFill>
                <a:latin typeface="Times New Roman" panose="02020603050405020304" pitchFamily="18" charset="0"/>
              </a:rPr>
              <a:t>a lot of </a:t>
            </a:r>
            <a:r>
              <a:rPr lang="zh-CN" altLang="zh-CN" sz="2200" b="1">
                <a:latin typeface="Times New Roman" panose="02020603050405020304" pitchFamily="18" charset="0"/>
              </a:rPr>
              <a:t>fruit, </a:t>
            </a:r>
            <a:r>
              <a:rPr lang="zh-CN" altLang="zh-CN" sz="2200" b="1">
                <a:latin typeface="Times New Roman" panose="02020603050405020304" pitchFamily="18" charset="0"/>
                <a:hlinkClick r:id="" action="ppaction://noaction"/>
              </a:rPr>
              <a:t>vegetables</a:t>
            </a:r>
            <a:endParaRPr lang="zh-CN" altLang="zh-CN" sz="2200" b="1">
              <a:latin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zh-CN" sz="2200" b="1">
                <a:latin typeface="Times New Roman" panose="02020603050405020304" pitchFamily="18" charset="0"/>
              </a:rPr>
              <a:t>rice,bread,</a:t>
            </a:r>
            <a:endParaRPr lang="zh-CN" altLang="zh-CN" sz="2200" b="1">
              <a:latin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zh-CN" sz="2200" b="1">
                <a:latin typeface="Times New Roman" panose="02020603050405020304" pitchFamily="18" charset="0"/>
              </a:rPr>
              <a:t>noodles</a:t>
            </a:r>
            <a:endParaRPr lang="zh-CN" altLang="zh-CN" sz="2200" b="1">
              <a:latin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endParaRPr lang="zh-CN" altLang="zh-CN" sz="2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6" name="文本框 24"/>
          <p:cNvSpPr/>
          <p:nvPr/>
        </p:nvSpPr>
        <p:spPr>
          <a:xfrm>
            <a:off x="702998" y="1968190"/>
            <a:ext cx="1945210" cy="189006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200" b="1">
                <a:solidFill>
                  <a:srgbClr val="9C9CDF"/>
                </a:solidFill>
                <a:latin typeface="Times New Roman" panose="02020603050405020304" pitchFamily="18" charset="0"/>
              </a:rPr>
              <a:t>Some</a:t>
            </a:r>
            <a:endParaRPr lang="zh-CN" altLang="zh-CN" sz="2200" b="1">
              <a:solidFill>
                <a:srgbClr val="9C9CDF"/>
              </a:solidFill>
              <a:latin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zh-CN" sz="2200" b="1">
                <a:latin typeface="Times New Roman" panose="02020603050405020304" pitchFamily="18" charset="0"/>
              </a:rPr>
              <a:t>milk, fish</a:t>
            </a:r>
            <a:r>
              <a:rPr lang="zh-CN" altLang="en-US" sz="2200" b="1">
                <a:latin typeface="Times New Roman" panose="02020603050405020304" pitchFamily="18" charset="0"/>
              </a:rPr>
              <a:t>，</a:t>
            </a:r>
            <a:endParaRPr lang="zh-CN" altLang="en-US" sz="2200" b="1">
              <a:latin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zh-CN" sz="2200" b="1">
                <a:latin typeface="Times New Roman" panose="02020603050405020304" pitchFamily="18" charset="0"/>
                <a:hlinkClick r:id="" action="ppaction://noaction"/>
              </a:rPr>
              <a:t>meat</a:t>
            </a:r>
            <a:r>
              <a:rPr lang="zh-CN" altLang="zh-CN" sz="2200" b="1">
                <a:latin typeface="Times New Roman" panose="02020603050405020304" pitchFamily="18" charset="0"/>
              </a:rPr>
              <a:t>, eggs</a:t>
            </a:r>
            <a:endParaRPr lang="zh-CN" altLang="zh-CN" sz="2200" b="1">
              <a:latin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endParaRPr lang="zh-CN" altLang="zh-CN" sz="2500" b="1">
              <a:latin typeface="Comic Sans MS" panose="030F0702030302020204" pitchFamily="66" charset="0"/>
            </a:endParaRPr>
          </a:p>
          <a:p>
            <a:pPr marL="0" indent="0">
              <a:spcBef>
                <a:spcPct val="0"/>
              </a:spcBef>
              <a:buNone/>
            </a:pPr>
            <a:endParaRPr lang="zh-CN" altLang="zh-CN" sz="2500" b="1">
              <a:latin typeface="Comic Sans MS" panose="030F0702030302020204" pitchFamily="66" charset="0"/>
            </a:endParaRPr>
          </a:p>
        </p:txBody>
      </p:sp>
      <p:sp>
        <p:nvSpPr>
          <p:cNvPr id="10247" name="文本框 24"/>
          <p:cNvSpPr/>
          <p:nvPr/>
        </p:nvSpPr>
        <p:spPr>
          <a:xfrm>
            <a:off x="461106" y="1121440"/>
            <a:ext cx="2056077" cy="76610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200" b="1">
                <a:solidFill>
                  <a:srgbClr val="9C9CDF"/>
                </a:solidFill>
                <a:latin typeface="Times New Roman" panose="02020603050405020304" pitchFamily="18" charset="0"/>
              </a:rPr>
              <a:t>a little</a:t>
            </a:r>
            <a:endParaRPr lang="zh-CN" altLang="zh-CN" sz="2200" b="1">
              <a:solidFill>
                <a:srgbClr val="9C9CDF"/>
              </a:solidFill>
              <a:latin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zh-CN" sz="2200" b="1">
                <a:latin typeface="Times New Roman" panose="02020603050405020304" pitchFamily="18" charset="0"/>
              </a:rPr>
              <a:t>sweet food,</a:t>
            </a:r>
            <a:endParaRPr lang="zh-CN" altLang="zh-CN" sz="2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0248" name="直接箭头连接符 7"/>
          <p:cNvCxnSpPr/>
          <p:nvPr/>
        </p:nvCxnSpPr>
        <p:spPr>
          <a:xfrm flipH="1">
            <a:off x="2134189" y="1542294"/>
            <a:ext cx="1446309" cy="0"/>
          </a:xfrm>
          <a:prstGeom prst="line">
            <a:avLst/>
          </a:prstGeom>
          <a:noFill/>
          <a:ln w="57150">
            <a:solidFill>
              <a:srgbClr val="C00000"/>
            </a:solidFill>
            <a:miter lim="800000"/>
            <a:tailEnd type="triangle"/>
          </a:ln>
        </p:spPr>
      </p:cxnSp>
      <p:cxnSp>
        <p:nvCxnSpPr>
          <p:cNvPr id="10249" name="直接箭头连接符 7"/>
          <p:cNvCxnSpPr/>
          <p:nvPr/>
        </p:nvCxnSpPr>
        <p:spPr>
          <a:xfrm flipH="1">
            <a:off x="1904895" y="2285720"/>
            <a:ext cx="1370718" cy="0"/>
          </a:xfrm>
          <a:prstGeom prst="line">
            <a:avLst/>
          </a:prstGeom>
          <a:noFill/>
          <a:ln w="57150">
            <a:solidFill>
              <a:srgbClr val="C00000"/>
            </a:solidFill>
            <a:miter lim="800000"/>
            <a:tailEnd type="triangle"/>
          </a:ln>
        </p:spPr>
      </p:cxnSp>
      <p:cxnSp>
        <p:nvCxnSpPr>
          <p:cNvPr id="10250" name="直接箭头连接符 7"/>
          <p:cNvCxnSpPr/>
          <p:nvPr/>
        </p:nvCxnSpPr>
        <p:spPr>
          <a:xfrm flipH="1">
            <a:off x="1763792" y="3651608"/>
            <a:ext cx="1370718" cy="0"/>
          </a:xfrm>
          <a:prstGeom prst="line">
            <a:avLst/>
          </a:prstGeom>
          <a:noFill/>
          <a:ln w="57150">
            <a:solidFill>
              <a:srgbClr val="C00000"/>
            </a:solidFill>
            <a:miter lim="800000"/>
            <a:tailEnd type="triangle"/>
          </a:ln>
        </p:spPr>
      </p:cxnSp>
      <p:sp>
        <p:nvSpPr>
          <p:cNvPr id="10251" name="AutoShape 11"/>
          <p:cNvSpPr/>
          <p:nvPr/>
        </p:nvSpPr>
        <p:spPr>
          <a:xfrm>
            <a:off x="1403476" y="680424"/>
            <a:ext cx="6767920" cy="453616"/>
          </a:xfrm>
          <a:prstGeom prst="cloudCallout">
            <a:avLst>
              <a:gd name="adj1" fmla="val 22514"/>
              <a:gd name="adj2" fmla="val 166051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lIns="81643" tIns="40822" rIns="81643" bIns="40822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zh-CN" sz="2500" dirty="0">
                <a:latin typeface="Times New Roman" panose="02020603050405020304" pitchFamily="18" charset="0"/>
              </a:rPr>
              <a:t>What is a healthy diet?</a:t>
            </a:r>
            <a:endParaRPr lang="zh-CN" altLang="zh-CN" sz="2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52" name="AutoShape 12"/>
          <p:cNvSpPr/>
          <p:nvPr/>
        </p:nvSpPr>
        <p:spPr>
          <a:xfrm>
            <a:off x="5419881" y="1847225"/>
            <a:ext cx="2716239" cy="1088678"/>
          </a:xfrm>
          <a:prstGeom prst="wedgeRoundRectCallout">
            <a:avLst>
              <a:gd name="adj1" fmla="val -105120"/>
              <a:gd name="adj2" fmla="val 884"/>
              <a:gd name="adj3" fmla="val 16667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lIns="81643" tIns="40822" rIns="81643" bIns="40822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200" b="1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zh-CN" altLang="zh-CN" sz="2200" b="1">
                <a:latin typeface="Times New Roman" panose="02020603050405020304" pitchFamily="18" charset="0"/>
              </a:rPr>
              <a:t>good for </a:t>
            </a:r>
            <a:r>
              <a:rPr lang="zh-CN" altLang="zh-CN" sz="2200" b="1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zh-CN" altLang="zh-CN" sz="2200" b="1">
              <a:latin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zh-CN" sz="2200" b="1">
                <a:latin typeface="Times New Roman" panose="02020603050405020304" pitchFamily="18" charset="0"/>
              </a:rPr>
              <a:t>make us strong</a:t>
            </a:r>
            <a:endParaRPr lang="zh-CN" altLang="zh-CN" sz="2200" b="1">
              <a:latin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en-US" sz="2200" b="1">
                <a:solidFill>
                  <a:schemeClr val="tx2"/>
                </a:solidFill>
                <a:latin typeface="Times New Roman" panose="02020603050405020304" pitchFamily="18" charset="0"/>
              </a:rPr>
              <a:t>使我们保持强壮</a:t>
            </a:r>
            <a:endParaRPr lang="zh-CN" altLang="en-US" sz="22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0" indent="0" algn="ctr">
              <a:spcBef>
                <a:spcPct val="0"/>
              </a:spcBef>
              <a:buNone/>
            </a:pPr>
            <a:endParaRPr lang="zh-CN" altLang="zh-CN" sz="2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53" name="AutoShape 13"/>
          <p:cNvSpPr/>
          <p:nvPr/>
        </p:nvSpPr>
        <p:spPr>
          <a:xfrm>
            <a:off x="5177989" y="1242404"/>
            <a:ext cx="2539860" cy="483857"/>
          </a:xfrm>
          <a:prstGeom prst="wedgeRoundRectCallout">
            <a:avLst>
              <a:gd name="adj1" fmla="val -104093"/>
              <a:gd name="adj2" fmla="val -23162"/>
              <a:gd name="adj3" fmla="val 16667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lIns="81643" tIns="40822" rIns="81643" bIns="40822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zh-CN" sz="2200" b="1">
                <a:latin typeface="Times New Roman" panose="02020603050405020304" pitchFamily="18" charset="0"/>
              </a:rPr>
              <a:t>Calories</a:t>
            </a:r>
            <a:r>
              <a:rPr lang="zh-CN" altLang="en-US" sz="2200" b="1">
                <a:latin typeface="Times New Roman" panose="02020603050405020304" pitchFamily="18" charset="0"/>
              </a:rPr>
              <a:t>卡路里</a:t>
            </a:r>
            <a:r>
              <a:rPr lang="zh-CN" altLang="zh-CN" sz="2200" b="1">
                <a:latin typeface="Times New Roman" panose="02020603050405020304" pitchFamily="18" charset="0"/>
              </a:rPr>
              <a:t>)</a:t>
            </a:r>
            <a:endParaRPr lang="zh-CN" altLang="zh-CN" sz="22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54" name="AutoShape 14"/>
          <p:cNvSpPr/>
          <p:nvPr/>
        </p:nvSpPr>
        <p:spPr>
          <a:xfrm>
            <a:off x="5177989" y="3177831"/>
            <a:ext cx="2660806" cy="1388568"/>
          </a:xfrm>
          <a:prstGeom prst="wedgeRoundRectCallout">
            <a:avLst>
              <a:gd name="adj1" fmla="val -87870"/>
              <a:gd name="adj2" fmla="val -18444"/>
              <a:gd name="adj3" fmla="val 16667"/>
            </a:avLst>
          </a:prstGeom>
          <a:solidFill>
            <a:schemeClr val="accent1"/>
          </a:solidFill>
          <a:ln>
            <a:solidFill>
              <a:schemeClr val="tx1"/>
            </a:solidFill>
            <a:miter lim="800000"/>
          </a:ln>
        </p:spPr>
        <p:txBody>
          <a:bodyPr lIns="81643" tIns="40822" rIns="81643" bIns="40822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1900" b="1">
                <a:latin typeface="Times New Roman" panose="02020603050405020304" pitchFamily="18" charset="0"/>
              </a:rPr>
              <a:t>keep us healthy</a:t>
            </a:r>
            <a:endParaRPr lang="zh-CN" altLang="zh-CN" sz="1900" b="1">
              <a:latin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en-US" sz="1900" b="1">
                <a:latin typeface="Times New Roman" panose="02020603050405020304" pitchFamily="18" charset="0"/>
              </a:rPr>
              <a:t>使我们保持健康</a:t>
            </a:r>
            <a:endParaRPr lang="zh-CN" altLang="en-US" sz="1900" b="1">
              <a:latin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zh-CN" sz="1900" b="1" i="1">
                <a:solidFill>
                  <a:srgbClr val="A50021"/>
                </a:solidFill>
                <a:latin typeface="Times New Roman" panose="02020603050405020304" pitchFamily="18" charset="0"/>
              </a:rPr>
              <a:t>(carbohydrates</a:t>
            </a:r>
            <a:r>
              <a:rPr lang="zh-CN" altLang="en-US" sz="1900" b="1" i="1">
                <a:solidFill>
                  <a:srgbClr val="A50021"/>
                </a:solidFill>
                <a:latin typeface="Times New Roman" panose="02020603050405020304" pitchFamily="18" charset="0"/>
              </a:rPr>
              <a:t>碳水化合物</a:t>
            </a:r>
            <a:r>
              <a:rPr lang="zh-CN" altLang="zh-CN" sz="1900" b="1" i="1">
                <a:solidFill>
                  <a:srgbClr val="A50021"/>
                </a:solidFill>
                <a:latin typeface="Times New Roman" panose="02020603050405020304" pitchFamily="18" charset="0"/>
              </a:rPr>
              <a:t>) (vitamin</a:t>
            </a:r>
            <a:r>
              <a:rPr lang="zh-CN" altLang="en-US" sz="1900" b="1" i="1">
                <a:solidFill>
                  <a:srgbClr val="A50021"/>
                </a:solidFill>
                <a:latin typeface="Times New Roman" panose="02020603050405020304" pitchFamily="18" charset="0"/>
              </a:rPr>
              <a:t>维生素</a:t>
            </a:r>
            <a:r>
              <a:rPr lang="zh-CN" altLang="zh-CN" sz="1900" b="1" i="1">
                <a:solidFill>
                  <a:srgbClr val="A50021"/>
                </a:solidFill>
                <a:latin typeface="Times New Roman" panose="02020603050405020304" pitchFamily="18" charset="0"/>
              </a:rPr>
              <a:t>)</a:t>
            </a:r>
            <a:endParaRPr lang="zh-CN" altLang="zh-CN" sz="1900" b="1" i="1">
              <a:solidFill>
                <a:srgbClr val="A50021"/>
              </a:solidFill>
              <a:latin typeface="Times New Roman" panose="02020603050405020304" pitchFamily="18" charset="0"/>
            </a:endParaRPr>
          </a:p>
          <a:p>
            <a:pPr marL="0" indent="0" algn="ctr">
              <a:spcBef>
                <a:spcPct val="0"/>
              </a:spcBef>
              <a:buNone/>
            </a:pPr>
            <a:endParaRPr lang="zh-CN" altLang="zh-CN" sz="19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 fill="hold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102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" fill="hold"/>
                                        <p:tgtEl>
                                          <p:spTgt spid="102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" fill="hold"/>
                                        <p:tgtEl>
                                          <p:spTgt spid="102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" fill="hold"/>
                                        <p:tgtEl>
                                          <p:spTgt spid="102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102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1024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 animBg="1"/>
      <p:bldP spid="10246" grpId="0"/>
      <p:bldP spid="10247" grpId="0"/>
      <p:bldP spid="10252" grpId="0" animBg="1"/>
      <p:bldP spid="10253" grpId="0" animBg="1"/>
      <p:bldP spid="102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210423" y="1847225"/>
            <a:ext cx="3265534" cy="218491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7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145554" y="1"/>
            <a:ext cx="2388678" cy="218491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1270" name="矩形 2"/>
          <p:cNvGrpSpPr/>
          <p:nvPr/>
        </p:nvGrpSpPr>
        <p:grpSpPr>
          <a:xfrm>
            <a:off x="115906" y="425896"/>
            <a:ext cx="6077522" cy="1171840"/>
            <a:chOff x="46" y="169"/>
            <a:chExt cx="2412" cy="465"/>
          </a:xfrm>
        </p:grpSpPr>
        <p:pic>
          <p:nvPicPr>
            <p:cNvPr id="11268" name="矩形 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46" y="169"/>
              <a:ext cx="2412" cy="46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1269" name="矩形 11268"/>
            <p:cNvSpPr/>
            <p:nvPr/>
          </p:nvSpPr>
          <p:spPr>
            <a:xfrm>
              <a:off x="60" y="183"/>
              <a:ext cx="2379" cy="2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zh-CN" altLang="en-US" dirty="0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仔细看图，想一想故事谈论了什么？</a:t>
              </a:r>
              <a:endPara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  <a:p>
              <a:pPr lvl="0">
                <a:buFontTx/>
              </a:pPr>
              <a:r>
                <a:rPr lang="en-US" altLang="zh-CN" dirty="0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What does the story talk about ?</a:t>
              </a:r>
              <a:endParaRPr lang="zh-CN" altLang="en-US" sz="3700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11271" name="文本框 3"/>
          <p:cNvSpPr/>
          <p:nvPr/>
        </p:nvSpPr>
        <p:spPr>
          <a:xfrm>
            <a:off x="0" y="0"/>
            <a:ext cx="5029326" cy="473777"/>
          </a:xfrm>
          <a:prstGeom prst="rect">
            <a:avLst/>
          </a:prstGeom>
          <a:solidFill>
            <a:srgbClr val="5FD3DF"/>
          </a:solidFill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altLang="zh-CN" sz="2500" dirty="0">
                <a:latin typeface="Times New Roman" panose="02020603050405020304" pitchFamily="18" charset="0"/>
              </a:rPr>
              <a:t>Let’s read the pictures</a:t>
            </a:r>
            <a:endParaRPr lang="zh-CN" altLang="en-US" sz="2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272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" y="1605298"/>
            <a:ext cx="4341448" cy="2290759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 fill="hold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 fill="hold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 fill="hold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2" name="矩形 2"/>
          <p:cNvGrpSpPr/>
          <p:nvPr/>
        </p:nvGrpSpPr>
        <p:grpSpPr>
          <a:xfrm>
            <a:off x="194018" y="705626"/>
            <a:ext cx="8997856" cy="609861"/>
            <a:chOff x="77" y="280"/>
            <a:chExt cx="3571" cy="242"/>
          </a:xfrm>
        </p:grpSpPr>
        <p:pic>
          <p:nvPicPr>
            <p:cNvPr id="12290" name="矩形 2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77" y="280"/>
              <a:ext cx="3571" cy="242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2291" name="矩形 12290"/>
            <p:cNvSpPr/>
            <p:nvPr/>
          </p:nvSpPr>
          <p:spPr>
            <a:xfrm>
              <a:off x="91" y="295"/>
              <a:ext cx="3538" cy="17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What does the story talk about ?</a:t>
              </a:r>
              <a:r>
                <a:rPr lang="zh-CN" altLang="en-US" sz="2500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故事谈论了什么？</a:t>
              </a:r>
              <a:endParaRPr lang="zh-CN" altLang="en-US" sz="370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12293" name="组合 7"/>
          <p:cNvGrpSpPr/>
          <p:nvPr/>
        </p:nvGrpSpPr>
        <p:grpSpPr>
          <a:xfrm>
            <a:off x="290271" y="745140"/>
            <a:ext cx="8708091" cy="2738630"/>
            <a:chOff x="483505" y="1815397"/>
            <a:chExt cx="8708878" cy="3653297"/>
          </a:xfrm>
        </p:grpSpPr>
        <p:sp>
          <p:nvSpPr>
            <p:cNvPr id="12295" name="TextBox 3"/>
            <p:cNvSpPr/>
            <p:nvPr/>
          </p:nvSpPr>
          <p:spPr>
            <a:xfrm>
              <a:off x="1219200" y="3733801"/>
              <a:ext cx="7391401" cy="10058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r>
                <a:rPr lang="en-US" altLang="zh-CN" sz="4000" b="1">
                  <a:solidFill>
                    <a:srgbClr val="7030A0"/>
                  </a:solidFill>
                  <a:latin typeface="Times New Roman" panose="02020603050405020304" pitchFamily="18" charset="0"/>
                </a:rPr>
                <a:t>Mike and Yang Ling’s diet</a:t>
              </a:r>
              <a:r>
                <a:rPr lang="en-US" altLang="zh-CN" sz="4300" b="1">
                  <a:solidFill>
                    <a:srgbClr val="7030A0"/>
                  </a:solidFill>
                  <a:latin typeface="Times New Roman" panose="02020603050405020304" pitchFamily="18" charset="0"/>
                </a:rPr>
                <a:t>.</a:t>
              </a:r>
              <a:endParaRPr lang="zh-CN" altLang="en-US" sz="4300" b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pSp>
          <p:nvGrpSpPr>
            <p:cNvPr id="12298" name="云形标注 5"/>
            <p:cNvGrpSpPr/>
            <p:nvPr/>
          </p:nvGrpSpPr>
          <p:grpSpPr>
            <a:xfrm>
              <a:off x="483505" y="1815397"/>
              <a:ext cx="8708878" cy="3653297"/>
              <a:chOff x="182880" y="469392"/>
              <a:chExt cx="5486400" cy="1725168"/>
            </a:xfrm>
          </p:grpSpPr>
          <p:pic>
            <p:nvPicPr>
              <p:cNvPr id="12296" name="云形标注 5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2880" y="469392"/>
                <a:ext cx="5486400" cy="1725168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12297" name="矩形 12296"/>
              <p:cNvSpPr/>
              <p:nvPr/>
            </p:nvSpPr>
            <p:spPr>
              <a:xfrm>
                <a:off x="961938" y="1250462"/>
                <a:ext cx="3543496" cy="70342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257175" indent="200025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514350" indent="40005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771525" indent="600075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028700" indent="80010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>
                  <a:buFontTx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294" name="文本框 6"/>
          <p:cNvSpPr/>
          <p:nvPr/>
        </p:nvSpPr>
        <p:spPr>
          <a:xfrm>
            <a:off x="0" y="0"/>
            <a:ext cx="5029326" cy="473777"/>
          </a:xfrm>
          <a:prstGeom prst="rect">
            <a:avLst/>
          </a:prstGeom>
          <a:solidFill>
            <a:srgbClr val="5FD3DF"/>
          </a:solidFill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altLang="zh-CN" sz="2500">
                <a:latin typeface="Times New Roman" panose="02020603050405020304" pitchFamily="18" charset="0"/>
              </a:rPr>
              <a:t>Let’s read the pictures</a:t>
            </a:r>
            <a:endParaRPr lang="zh-CN" altLang="en-US" sz="25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组合 15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" y="1000476"/>
            <a:ext cx="4240660" cy="381037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5" name="组合 15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873105" y="914793"/>
            <a:ext cx="4240660" cy="3956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6" name="Picture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7562" y="1189482"/>
            <a:ext cx="899534" cy="95763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3317" name="Picture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942102" y="1252485"/>
            <a:ext cx="975126" cy="89463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3318" name="组合 36"/>
          <p:cNvGrpSpPr/>
          <p:nvPr/>
        </p:nvGrpSpPr>
        <p:grpSpPr>
          <a:xfrm>
            <a:off x="3928216" y="1494414"/>
            <a:ext cx="6054844" cy="995106"/>
            <a:chOff x="-33825" y="-218296"/>
            <a:chExt cx="6053625" cy="1325754"/>
          </a:xfrm>
        </p:grpSpPr>
        <p:sp>
          <p:nvSpPr>
            <p:cNvPr id="13354" name="TextBox 24"/>
            <p:cNvSpPr/>
            <p:nvPr/>
          </p:nvSpPr>
          <p:spPr>
            <a:xfrm>
              <a:off x="-33825" y="526746"/>
              <a:ext cx="1295400" cy="574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r>
                <a:rPr lang="en-US" altLang="zh-CN" sz="2200"/>
                <a:t>a few…</a:t>
              </a:r>
              <a:endParaRPr lang="zh-CN" altLang="en-US" sz="2200"/>
            </a:p>
          </p:txBody>
        </p:sp>
        <p:sp>
          <p:nvSpPr>
            <p:cNvPr id="13355" name="TextBox 25"/>
            <p:cNvSpPr/>
            <p:nvPr/>
          </p:nvSpPr>
          <p:spPr>
            <a:xfrm>
              <a:off x="-16240" y="-218296"/>
              <a:ext cx="1524001" cy="574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r>
                <a:rPr lang="en-US" altLang="zh-CN" sz="2200"/>
                <a:t>a little…</a:t>
              </a:r>
              <a:endParaRPr lang="zh-CN" altLang="en-US" sz="2200"/>
            </a:p>
          </p:txBody>
        </p:sp>
        <p:sp>
          <p:nvSpPr>
            <p:cNvPr id="13356" name="TextBox 32"/>
            <p:cNvSpPr/>
            <p:nvPr/>
          </p:nvSpPr>
          <p:spPr>
            <a:xfrm>
              <a:off x="4495799" y="76200"/>
              <a:ext cx="1295400" cy="574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endParaRPr lang="zh-CN" altLang="en-US" sz="2200"/>
            </a:p>
          </p:txBody>
        </p:sp>
        <p:sp>
          <p:nvSpPr>
            <p:cNvPr id="13357" name="TextBox 33"/>
            <p:cNvSpPr/>
            <p:nvPr/>
          </p:nvSpPr>
          <p:spPr>
            <a:xfrm>
              <a:off x="4495799" y="533399"/>
              <a:ext cx="1524001" cy="57405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192405" indent="-1924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3200" b="0" i="0" u="none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17830" indent="-16065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6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64325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14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900430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157605" indent="-128905" algn="l" defTabSz="914400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1100" b="0" i="0" u="none" baseline="0">
                  <a:solidFill>
                    <a:schemeClr val="tx1"/>
                  </a:solidFill>
                  <a:latin typeface="+mn-lt"/>
                  <a:ea typeface="+mn-ea"/>
                </a:defRPr>
              </a:lvl5pPr>
              <a:lvl6pPr marL="141478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6pPr>
              <a:lvl7pPr marL="167195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7pPr>
              <a:lvl8pPr marL="1929130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8pPr>
              <a:lvl9pPr marL="2186305" indent="-128905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1100">
                  <a:solidFill>
                    <a:schemeClr val="tx1"/>
                  </a:solidFill>
                  <a:latin typeface="+mn-lt"/>
                  <a:ea typeface="+mn-ea"/>
                </a:defRPr>
              </a:lvl9pPr>
            </a:lstStyle>
            <a:p>
              <a:pPr marL="0" indent="0">
                <a:spcBef>
                  <a:spcPct val="0"/>
                </a:spcBef>
                <a:buNone/>
              </a:pPr>
              <a:endParaRPr lang="zh-CN" altLang="en-US" sz="2200"/>
            </a:p>
          </p:txBody>
        </p:sp>
      </p:grpSp>
      <p:sp>
        <p:nvSpPr>
          <p:cNvPr id="13319" name="TextBox 34"/>
          <p:cNvSpPr/>
          <p:nvPr/>
        </p:nvSpPr>
        <p:spPr>
          <a:xfrm>
            <a:off x="3933257" y="2888020"/>
            <a:ext cx="1678122" cy="423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altLang="zh-CN" sz="2200"/>
              <a:t>some…</a:t>
            </a:r>
            <a:endParaRPr lang="zh-CN" altLang="en-US" sz="2200"/>
          </a:p>
        </p:txBody>
      </p:sp>
      <p:sp>
        <p:nvSpPr>
          <p:cNvPr id="13320" name="TextBox 35"/>
          <p:cNvSpPr/>
          <p:nvPr/>
        </p:nvSpPr>
        <p:spPr>
          <a:xfrm>
            <a:off x="3910578" y="3885975"/>
            <a:ext cx="1904895" cy="42589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altLang="zh-CN" sz="2200"/>
              <a:t>a lot of…</a:t>
            </a:r>
            <a:endParaRPr lang="zh-CN" altLang="en-US" sz="2200"/>
          </a:p>
        </p:txBody>
      </p:sp>
      <p:grpSp>
        <p:nvGrpSpPr>
          <p:cNvPr id="13323" name="矩形 18"/>
          <p:cNvGrpSpPr/>
          <p:nvPr/>
        </p:nvGrpSpPr>
        <p:grpSpPr>
          <a:xfrm>
            <a:off x="831503" y="3734770"/>
            <a:ext cx="2766633" cy="950074"/>
            <a:chOff x="330" y="1482"/>
            <a:chExt cx="1098" cy="377"/>
          </a:xfrm>
        </p:grpSpPr>
        <p:pic>
          <p:nvPicPr>
            <p:cNvPr id="13321" name="矩形 18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330" y="1482"/>
              <a:ext cx="1098" cy="377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3322" name="矩形 13321"/>
            <p:cNvSpPr/>
            <p:nvPr/>
          </p:nvSpPr>
          <p:spPr>
            <a:xfrm>
              <a:off x="347" y="1497"/>
              <a:ext cx="1061" cy="32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 sz="2500" b="1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sweets cakes</a:t>
              </a:r>
              <a:endParaRPr lang="en-US" altLang="zh-CN" sz="2500" b="1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  <a:p>
              <a:pPr lvl="0">
                <a:buFontTx/>
              </a:pPr>
              <a:r>
                <a:rPr lang="en-US" altLang="zh-CN" sz="2500" b="1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ice cream </a:t>
              </a:r>
              <a:r>
                <a:rPr lang="en-US" altLang="zh-CN" sz="2500" b="1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rice</a:t>
              </a:r>
              <a:endParaRPr lang="zh-CN" altLang="en-US" sz="2500" b="1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13326" name="矩形 19"/>
          <p:cNvGrpSpPr/>
          <p:nvPr/>
        </p:nvGrpSpPr>
        <p:grpSpPr>
          <a:xfrm>
            <a:off x="6231224" y="3891017"/>
            <a:ext cx="1539537" cy="559459"/>
            <a:chOff x="2473" y="1544"/>
            <a:chExt cx="611" cy="222"/>
          </a:xfrm>
        </p:grpSpPr>
        <p:pic>
          <p:nvPicPr>
            <p:cNvPr id="13324" name="矩形 19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2473" y="1544"/>
              <a:ext cx="611" cy="222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3325" name="矩形 13324"/>
            <p:cNvSpPr/>
            <p:nvPr/>
          </p:nvSpPr>
          <p:spPr>
            <a:xfrm>
              <a:off x="2488" y="1561"/>
              <a:ext cx="575" cy="17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 sz="2500" b="1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noodles</a:t>
              </a:r>
              <a:endParaRPr lang="zh-CN" altLang="en-US" sz="2500" b="1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13329" name="矩形 20"/>
          <p:cNvGrpSpPr/>
          <p:nvPr/>
        </p:nvGrpSpPr>
        <p:grpSpPr>
          <a:xfrm>
            <a:off x="1219537" y="2777137"/>
            <a:ext cx="1993085" cy="947553"/>
            <a:chOff x="484" y="1102"/>
            <a:chExt cx="791" cy="376"/>
          </a:xfrm>
        </p:grpSpPr>
        <p:pic>
          <p:nvPicPr>
            <p:cNvPr id="13327" name="矩形 20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484" y="1102"/>
              <a:ext cx="791" cy="376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3328" name="矩形 13327"/>
            <p:cNvSpPr/>
            <p:nvPr/>
          </p:nvSpPr>
          <p:spPr>
            <a:xfrm>
              <a:off x="499" y="1118"/>
              <a:ext cx="756" cy="32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 sz="2500" b="1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bread milk</a:t>
              </a:r>
              <a:endParaRPr lang="en-US" altLang="zh-CN" sz="2500" b="1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  <a:p>
              <a:pPr lvl="0">
                <a:buFontTx/>
              </a:pPr>
              <a:r>
                <a:rPr lang="en-US" altLang="zh-CN" sz="2500" b="1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fish meat</a:t>
              </a:r>
              <a:endParaRPr lang="zh-CN" altLang="en-US" sz="2500" b="1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13332" name="矩形 21"/>
          <p:cNvGrpSpPr/>
          <p:nvPr/>
        </p:nvGrpSpPr>
        <p:grpSpPr>
          <a:xfrm>
            <a:off x="6115319" y="2525129"/>
            <a:ext cx="1778910" cy="1297846"/>
            <a:chOff x="2427" y="1002"/>
            <a:chExt cx="706" cy="515"/>
          </a:xfrm>
        </p:grpSpPr>
        <p:pic>
          <p:nvPicPr>
            <p:cNvPr id="13330" name="矩形 21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2427" y="1002"/>
              <a:ext cx="706" cy="51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3331" name="矩形 13330"/>
            <p:cNvSpPr/>
            <p:nvPr/>
          </p:nvSpPr>
          <p:spPr>
            <a:xfrm>
              <a:off x="2441" y="1017"/>
              <a:ext cx="674" cy="46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 sz="2500" b="1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meat</a:t>
              </a:r>
              <a:endParaRPr lang="en-US" altLang="zh-CN" sz="2500" b="1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  <a:p>
              <a:pPr lvl="0">
                <a:buFontTx/>
              </a:pPr>
              <a:r>
                <a:rPr lang="en-US" altLang="zh-CN" sz="2200" b="1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vegetables</a:t>
              </a:r>
              <a:endParaRPr lang="en-US" altLang="zh-CN" sz="2200" b="1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  <a:p>
              <a:pPr lvl="0">
                <a:buFontTx/>
              </a:pPr>
              <a:r>
                <a:rPr lang="en-US" altLang="zh-CN" sz="2500" b="1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fruit</a:t>
              </a:r>
              <a:endParaRPr lang="zh-CN" altLang="en-US" sz="2500" b="1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13335" name="矩形 22"/>
          <p:cNvGrpSpPr/>
          <p:nvPr/>
        </p:nvGrpSpPr>
        <p:grpSpPr>
          <a:xfrm>
            <a:off x="6425241" y="2023632"/>
            <a:ext cx="1161583" cy="559459"/>
            <a:chOff x="2550" y="803"/>
            <a:chExt cx="461" cy="222"/>
          </a:xfrm>
        </p:grpSpPr>
        <p:pic>
          <p:nvPicPr>
            <p:cNvPr id="13333" name="矩形 22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2550" y="803"/>
              <a:ext cx="461" cy="222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3334" name="矩形 13333"/>
            <p:cNvSpPr/>
            <p:nvPr/>
          </p:nvSpPr>
          <p:spPr>
            <a:xfrm>
              <a:off x="2567" y="817"/>
              <a:ext cx="423" cy="17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 sz="2500" b="1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eggs</a:t>
              </a:r>
              <a:endParaRPr lang="zh-CN" altLang="en-US" sz="2500" b="1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13338" name="矩形 23"/>
          <p:cNvGrpSpPr/>
          <p:nvPr/>
        </p:nvGrpSpPr>
        <p:grpSpPr>
          <a:xfrm>
            <a:off x="1663003" y="2023632"/>
            <a:ext cx="1151505" cy="559459"/>
            <a:chOff x="660" y="803"/>
            <a:chExt cx="457" cy="222"/>
          </a:xfrm>
        </p:grpSpPr>
        <p:pic>
          <p:nvPicPr>
            <p:cNvPr id="13336" name="矩形 23"/>
            <p:cNvPicPr/>
            <p:nvPr/>
          </p:nvPicPr>
          <p:blipFill>
            <a:blip r:embed="rId10"/>
            <a:stretch>
              <a:fillRect/>
            </a:stretch>
          </p:blipFill>
          <p:spPr>
            <a:xfrm>
              <a:off x="660" y="803"/>
              <a:ext cx="457" cy="222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3337" name="矩形 13336"/>
            <p:cNvSpPr/>
            <p:nvPr/>
          </p:nvSpPr>
          <p:spPr>
            <a:xfrm>
              <a:off x="675" y="817"/>
              <a:ext cx="423" cy="17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 sz="2500" b="1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eggs</a:t>
              </a:r>
              <a:endParaRPr lang="zh-CN" altLang="en-US" sz="2500" b="1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13341" name="矩形 24"/>
          <p:cNvGrpSpPr/>
          <p:nvPr/>
        </p:nvGrpSpPr>
        <p:grpSpPr>
          <a:xfrm>
            <a:off x="1663003" y="1509533"/>
            <a:ext cx="1229615" cy="561979"/>
            <a:chOff x="660" y="599"/>
            <a:chExt cx="488" cy="223"/>
          </a:xfrm>
        </p:grpSpPr>
        <p:pic>
          <p:nvPicPr>
            <p:cNvPr id="13339" name="矩形 24"/>
            <p:cNvPicPr/>
            <p:nvPr/>
          </p:nvPicPr>
          <p:blipFill>
            <a:blip r:embed="rId11"/>
            <a:stretch>
              <a:fillRect/>
            </a:stretch>
          </p:blipFill>
          <p:spPr>
            <a:xfrm>
              <a:off x="660" y="599"/>
              <a:ext cx="488" cy="22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3340" name="矩形 13339"/>
            <p:cNvSpPr/>
            <p:nvPr/>
          </p:nvSpPr>
          <p:spPr>
            <a:xfrm>
              <a:off x="677" y="614"/>
              <a:ext cx="454" cy="17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 sz="2500" b="1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water</a:t>
              </a:r>
              <a:endParaRPr lang="zh-CN" altLang="en-US" sz="2500" b="1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13344" name="矩形 25"/>
          <p:cNvGrpSpPr/>
          <p:nvPr/>
        </p:nvGrpSpPr>
        <p:grpSpPr>
          <a:xfrm>
            <a:off x="6473116" y="1083639"/>
            <a:ext cx="1083472" cy="1045837"/>
            <a:chOff x="2569" y="430"/>
            <a:chExt cx="430" cy="415"/>
          </a:xfrm>
        </p:grpSpPr>
        <p:pic>
          <p:nvPicPr>
            <p:cNvPr id="13342" name="矩形 25"/>
            <p:cNvPicPr/>
            <p:nvPr/>
          </p:nvPicPr>
          <p:blipFill>
            <a:blip r:embed="rId12"/>
            <a:stretch>
              <a:fillRect/>
            </a:stretch>
          </p:blipFill>
          <p:spPr>
            <a:xfrm>
              <a:off x="2569" y="430"/>
              <a:ext cx="430" cy="415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3343" name="矩形 13342"/>
            <p:cNvSpPr/>
            <p:nvPr/>
          </p:nvSpPr>
          <p:spPr>
            <a:xfrm>
              <a:off x="2582" y="445"/>
              <a:ext cx="398" cy="38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en-US" altLang="zh-CN" sz="1900" b="1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rice</a:t>
              </a:r>
              <a:endParaRPr lang="en-US" altLang="zh-CN" sz="1900" b="1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  <a:p>
              <a:pPr lvl="0">
                <a:buFontTx/>
              </a:pPr>
              <a:r>
                <a:rPr lang="en-US" altLang="zh-CN" sz="1900" b="1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sweet food</a:t>
              </a:r>
              <a:endParaRPr lang="zh-CN" altLang="en-US" sz="19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13345" name="Rectangle 6"/>
          <p:cNvSpPr/>
          <p:nvPr/>
        </p:nvSpPr>
        <p:spPr>
          <a:xfrm>
            <a:off x="1426151" y="393134"/>
            <a:ext cx="6956899" cy="514098"/>
          </a:xfrm>
          <a:prstGeom prst="rect">
            <a:avLst/>
          </a:prstGeom>
          <a:solidFill>
            <a:srgbClr val="F1F7A7"/>
          </a:solidFill>
          <a:ln w="63500">
            <a:solidFill>
              <a:srgbClr val="C00000"/>
            </a:solidFill>
            <a:prstDash val="sysDash"/>
            <a:miter lim="800000"/>
          </a:ln>
        </p:spPr>
        <p:txBody>
          <a:bodyPr wrap="none" lIns="81643" tIns="40822" rIns="81643" bIns="40822" anchor="ctr" anchorCtr="0">
            <a:no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17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自读课文，圈出</a:t>
            </a:r>
            <a:r>
              <a:rPr lang="en-US" altLang="zh-CN" sz="17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Mike</a:t>
            </a:r>
            <a:r>
              <a:rPr lang="zh-CN" altLang="en-US" sz="17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和</a:t>
            </a:r>
            <a:r>
              <a:rPr lang="en-US" altLang="zh-CN" sz="17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Yang Ling</a:t>
            </a:r>
            <a:r>
              <a:rPr lang="zh-CN" altLang="en-US" sz="17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的日常食物，填入金字塔。</a:t>
            </a:r>
            <a:endParaRPr lang="en-US" altLang="zh-CN" sz="1700" b="1" dirty="0">
              <a:solidFill>
                <a:srgbClr val="8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346" name="文本框 27"/>
          <p:cNvSpPr/>
          <p:nvPr/>
        </p:nvSpPr>
        <p:spPr>
          <a:xfrm>
            <a:off x="1" y="0"/>
            <a:ext cx="4268375" cy="473777"/>
          </a:xfrm>
          <a:prstGeom prst="rect">
            <a:avLst/>
          </a:prstGeom>
          <a:solidFill>
            <a:srgbClr val="5FD3DF"/>
          </a:solidFill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altLang="zh-CN" sz="2500">
                <a:latin typeface="Arial Black" panose="020B0A04020102020204" pitchFamily="34" charset="0"/>
              </a:rPr>
              <a:t>Let’s read and finish </a:t>
            </a:r>
            <a:endParaRPr lang="zh-CN" altLang="en-US" sz="2500">
              <a:latin typeface="Arial Black" panose="020B0A04020102020204" pitchFamily="34" charset="0"/>
            </a:endParaRPr>
          </a:p>
        </p:txBody>
      </p:sp>
      <p:cxnSp>
        <p:nvCxnSpPr>
          <p:cNvPr id="13347" name="直接箭头连接符 2"/>
          <p:cNvCxnSpPr/>
          <p:nvPr/>
        </p:nvCxnSpPr>
        <p:spPr>
          <a:xfrm flipH="1">
            <a:off x="3164746" y="2227758"/>
            <a:ext cx="745832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tailEnd type="triangle"/>
          </a:ln>
        </p:spPr>
      </p:cxnSp>
      <p:cxnSp>
        <p:nvCxnSpPr>
          <p:cNvPr id="13348" name="直接箭头连接符 30"/>
          <p:cNvCxnSpPr/>
          <p:nvPr/>
        </p:nvCxnSpPr>
        <p:spPr>
          <a:xfrm>
            <a:off x="5208225" y="2227758"/>
            <a:ext cx="806305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tailEnd type="triangle"/>
          </a:ln>
        </p:spPr>
      </p:cxnSp>
      <p:cxnSp>
        <p:nvCxnSpPr>
          <p:cNvPr id="13349" name="直接箭头连接符 32"/>
          <p:cNvCxnSpPr/>
          <p:nvPr/>
        </p:nvCxnSpPr>
        <p:spPr>
          <a:xfrm flipH="1">
            <a:off x="3174825" y="1711140"/>
            <a:ext cx="748352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tailEnd type="triangle"/>
          </a:ln>
        </p:spPr>
      </p:cxnSp>
      <p:cxnSp>
        <p:nvCxnSpPr>
          <p:cNvPr id="13350" name="直接箭头连接符 33"/>
          <p:cNvCxnSpPr/>
          <p:nvPr/>
        </p:nvCxnSpPr>
        <p:spPr>
          <a:xfrm>
            <a:off x="5296414" y="1711140"/>
            <a:ext cx="806305" cy="0"/>
          </a:xfrm>
          <a:prstGeom prst="line">
            <a:avLst/>
          </a:prstGeom>
          <a:noFill/>
          <a:ln w="19050">
            <a:solidFill>
              <a:schemeClr val="tx1"/>
            </a:solidFill>
            <a:miter lim="800000"/>
            <a:tailEnd type="triangle"/>
          </a:ln>
        </p:spPr>
      </p:cxnSp>
      <p:grpSp>
        <p:nvGrpSpPr>
          <p:cNvPr id="13353" name="矩形 34"/>
          <p:cNvGrpSpPr/>
          <p:nvPr/>
        </p:nvGrpSpPr>
        <p:grpSpPr>
          <a:xfrm>
            <a:off x="-37795" y="-47881"/>
            <a:ext cx="5873425" cy="1199562"/>
            <a:chOff x="-15" y="-19"/>
            <a:chExt cx="2331" cy="476"/>
          </a:xfrm>
        </p:grpSpPr>
        <p:pic>
          <p:nvPicPr>
            <p:cNvPr id="13351" name="矩形 34"/>
            <p:cNvPicPr/>
            <p:nvPr/>
          </p:nvPicPr>
          <p:blipFill>
            <a:blip r:embed="rId13"/>
            <a:stretch>
              <a:fillRect/>
            </a:stretch>
          </p:blipFill>
          <p:spPr>
            <a:xfrm>
              <a:off x="-15" y="-19"/>
              <a:ext cx="2331" cy="476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3352" name="矩形 13351"/>
            <p:cNvSpPr/>
            <p:nvPr/>
          </p:nvSpPr>
          <p:spPr>
            <a:xfrm>
              <a:off x="0" y="-3"/>
              <a:ext cx="2295" cy="4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51435" tIns="25718" rIns="51435" bIns="25718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257175" indent="20002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514350" indent="4000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771525" indent="600075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028700" indent="8001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buFontTx/>
              </a:pPr>
              <a:r>
                <a:rPr lang="zh-CN" altLang="en-US" sz="2200" b="1" dirty="0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你可以这样回答：</a:t>
              </a:r>
              <a:endParaRPr lang="en-US" altLang="zh-CN" sz="2200" b="1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  <a:p>
              <a:pPr lvl="0">
                <a:buFontTx/>
              </a:pPr>
              <a:r>
                <a:rPr lang="en-US" altLang="zh-CN" sz="2200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He/She</a:t>
              </a:r>
              <a:r>
                <a:rPr lang="en-US" altLang="zh-CN" sz="2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 has  </a:t>
              </a:r>
              <a:r>
                <a:rPr lang="en-US" altLang="zh-CN" sz="2200" b="1" dirty="0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a lot of/ some/ a few/ a little …</a:t>
              </a:r>
              <a:endParaRPr lang="en-US" altLang="zh-CN" sz="2200" b="1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  <a:p>
              <a:pPr lvl="0">
                <a:buFontTx/>
              </a:pPr>
              <a:r>
                <a:rPr lang="en-US" altLang="zh-CN" sz="2200" b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He/She</a:t>
              </a:r>
              <a:r>
                <a:rPr lang="en-US" altLang="zh-CN" sz="2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 eats </a:t>
              </a:r>
              <a:r>
                <a:rPr lang="en-US" altLang="zh-CN" sz="2200" b="1" dirty="0">
                  <a:latin typeface="Times New Roman" panose="02020603050405020304" pitchFamily="18" charset="0"/>
                  <a:ea typeface="Times New Roman" panose="02020603050405020304" pitchFamily="18" charset="0"/>
                  <a:sym typeface="+mn-ea"/>
                </a:rPr>
                <a:t>a lot of/ some/ a few/ a little … </a:t>
              </a:r>
              <a:endParaRPr lang="zh-CN" altLang="en-US" sz="2200" b="1" dirty="0"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 fill="hold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 fill="hold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 fill="hold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 fill="hold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 fill="hold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 fill="hold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 fill="hold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 fill="hold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 fill="hold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 fill="hold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 fill="hold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 fill="hold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 fill="hold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8" descr="2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980315"/>
            <a:ext cx="8818958" cy="334667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3" name="TextBox 11"/>
          <p:cNvSpPr/>
          <p:nvPr/>
        </p:nvSpPr>
        <p:spPr>
          <a:xfrm>
            <a:off x="7916905" y="1441491"/>
            <a:ext cx="791186" cy="52871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900">
                <a:solidFill>
                  <a:srgbClr val="CC0000"/>
                </a:solidFill>
              </a:rPr>
              <a:t>F</a:t>
            </a:r>
            <a:endParaRPr lang="en-US" altLang="zh-CN" sz="2900">
              <a:solidFill>
                <a:srgbClr val="CC0000"/>
              </a:solidFill>
            </a:endParaRPr>
          </a:p>
        </p:txBody>
      </p:sp>
      <p:sp>
        <p:nvSpPr>
          <p:cNvPr id="15364" name="TextBox 12"/>
          <p:cNvSpPr/>
          <p:nvPr/>
        </p:nvSpPr>
        <p:spPr>
          <a:xfrm>
            <a:off x="7884150" y="1978270"/>
            <a:ext cx="647563" cy="52871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900">
                <a:solidFill>
                  <a:srgbClr val="CC0000"/>
                </a:solidFill>
              </a:rPr>
              <a:t>T</a:t>
            </a:r>
            <a:endParaRPr lang="en-US" altLang="zh-CN" sz="2900">
              <a:solidFill>
                <a:srgbClr val="CC0000"/>
              </a:solidFill>
            </a:endParaRPr>
          </a:p>
        </p:txBody>
      </p:sp>
      <p:sp>
        <p:nvSpPr>
          <p:cNvPr id="15365" name="TextBox 13"/>
          <p:cNvSpPr/>
          <p:nvPr/>
        </p:nvSpPr>
        <p:spPr>
          <a:xfrm>
            <a:off x="7884150" y="2409205"/>
            <a:ext cx="647563" cy="52871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900">
                <a:solidFill>
                  <a:srgbClr val="CC0000"/>
                </a:solidFill>
              </a:rPr>
              <a:t>F</a:t>
            </a:r>
            <a:endParaRPr lang="en-US" altLang="zh-CN" sz="2900">
              <a:solidFill>
                <a:srgbClr val="CC0000"/>
              </a:solidFill>
            </a:endParaRPr>
          </a:p>
        </p:txBody>
      </p:sp>
      <p:sp>
        <p:nvSpPr>
          <p:cNvPr id="15366" name="TextBox 14"/>
          <p:cNvSpPr/>
          <p:nvPr/>
        </p:nvSpPr>
        <p:spPr>
          <a:xfrm>
            <a:off x="7881628" y="2895582"/>
            <a:ext cx="577013" cy="52871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900">
                <a:solidFill>
                  <a:srgbClr val="CC0000"/>
                </a:solidFill>
              </a:rPr>
              <a:t>T</a:t>
            </a:r>
            <a:endParaRPr lang="en-US" altLang="zh-CN" sz="2900">
              <a:solidFill>
                <a:srgbClr val="CC0000"/>
              </a:solidFill>
            </a:endParaRPr>
          </a:p>
        </p:txBody>
      </p:sp>
      <p:sp>
        <p:nvSpPr>
          <p:cNvPr id="15367" name="TextBox 15"/>
          <p:cNvSpPr/>
          <p:nvPr/>
        </p:nvSpPr>
        <p:spPr>
          <a:xfrm>
            <a:off x="7881628" y="3326517"/>
            <a:ext cx="577013" cy="52871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900">
                <a:solidFill>
                  <a:srgbClr val="CC0000"/>
                </a:solidFill>
              </a:rPr>
              <a:t>F</a:t>
            </a:r>
            <a:endParaRPr lang="en-US" altLang="zh-CN" sz="2900">
              <a:solidFill>
                <a:srgbClr val="CC0000"/>
              </a:solidFill>
            </a:endParaRPr>
          </a:p>
        </p:txBody>
      </p:sp>
      <p:sp>
        <p:nvSpPr>
          <p:cNvPr id="15368" name="TextBox 16"/>
          <p:cNvSpPr/>
          <p:nvPr/>
        </p:nvSpPr>
        <p:spPr>
          <a:xfrm>
            <a:off x="7811077" y="3812894"/>
            <a:ext cx="647564" cy="52871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900">
                <a:solidFill>
                  <a:srgbClr val="CC0000"/>
                </a:solidFill>
              </a:rPr>
              <a:t>T</a:t>
            </a:r>
            <a:endParaRPr lang="en-US" altLang="zh-CN" sz="2900">
              <a:solidFill>
                <a:srgbClr val="CC0000"/>
              </a:solidFill>
            </a:endParaRPr>
          </a:p>
        </p:txBody>
      </p:sp>
      <p:sp>
        <p:nvSpPr>
          <p:cNvPr id="15369" name="Text Box 10"/>
          <p:cNvSpPr/>
          <p:nvPr/>
        </p:nvSpPr>
        <p:spPr>
          <a:xfrm>
            <a:off x="1836863" y="1590177"/>
            <a:ext cx="3023643" cy="425894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lIns="80509" tIns="41956" rIns="80509" bIns="41956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200">
                <a:solidFill>
                  <a:srgbClr val="CC0000"/>
                </a:solidFill>
              </a:rPr>
              <a:t>likes eating cakes.</a:t>
            </a:r>
            <a:endParaRPr lang="zh-CN" altLang="zh-CN" sz="2200">
              <a:solidFill>
                <a:srgbClr val="CC0000"/>
              </a:solidFill>
            </a:endParaRPr>
          </a:p>
        </p:txBody>
      </p:sp>
      <p:sp>
        <p:nvSpPr>
          <p:cNvPr id="15370" name="Text Box 11"/>
          <p:cNvSpPr/>
          <p:nvPr/>
        </p:nvSpPr>
        <p:spPr>
          <a:xfrm>
            <a:off x="2554978" y="2492368"/>
            <a:ext cx="3459552" cy="425894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lIns="80509" tIns="41956" rIns="80509" bIns="41956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200">
                <a:solidFill>
                  <a:srgbClr val="CC0000"/>
                </a:solidFill>
              </a:rPr>
              <a:t>a few eggs every week.</a:t>
            </a:r>
            <a:endParaRPr lang="zh-CN" altLang="zh-CN" sz="2200">
              <a:solidFill>
                <a:srgbClr val="CC0000"/>
              </a:solidFill>
            </a:endParaRPr>
          </a:p>
        </p:txBody>
      </p:sp>
      <p:sp>
        <p:nvSpPr>
          <p:cNvPr id="15371" name="Text Box 12"/>
          <p:cNvSpPr/>
          <p:nvPr/>
        </p:nvSpPr>
        <p:spPr>
          <a:xfrm>
            <a:off x="3121912" y="3419761"/>
            <a:ext cx="1889777" cy="425894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lIns="80509" tIns="41956" rIns="80509" bIns="41956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zh-CN" sz="2200">
                <a:solidFill>
                  <a:srgbClr val="CC0000"/>
                </a:solidFill>
              </a:rPr>
              <a:t>a little rice.</a:t>
            </a:r>
            <a:endParaRPr lang="zh-CN" altLang="zh-CN" sz="2200">
              <a:solidFill>
                <a:srgbClr val="CC0000"/>
              </a:solidFill>
            </a:endParaRPr>
          </a:p>
        </p:txBody>
      </p:sp>
      <p:sp>
        <p:nvSpPr>
          <p:cNvPr id="15372" name="文本框 12"/>
          <p:cNvSpPr/>
          <p:nvPr/>
        </p:nvSpPr>
        <p:spPr>
          <a:xfrm>
            <a:off x="0" y="0"/>
            <a:ext cx="2743956" cy="473777"/>
          </a:xfrm>
          <a:prstGeom prst="rect">
            <a:avLst/>
          </a:prstGeom>
          <a:solidFill>
            <a:srgbClr val="5FD3DF"/>
          </a:solidFill>
          <a:ln w="38100">
            <a:solidFill>
              <a:srgbClr val="EAF375"/>
            </a:solidFill>
            <a:prstDash val="dash"/>
            <a:miter lim="800000"/>
          </a:ln>
        </p:spPr>
        <p:txBody>
          <a:bodyPr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en-US" altLang="zh-CN" sz="2500">
                <a:latin typeface="Times New Roman" panose="02020603050405020304" pitchFamily="18" charset="0"/>
              </a:rPr>
              <a:t>Let’s judge</a:t>
            </a:r>
            <a:endParaRPr lang="zh-CN" altLang="en-US" sz="25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373" name="文本框 1"/>
          <p:cNvSpPr/>
          <p:nvPr/>
        </p:nvSpPr>
        <p:spPr>
          <a:xfrm>
            <a:off x="380476" y="577101"/>
            <a:ext cx="3547741" cy="350291"/>
          </a:xfrm>
          <a:prstGeom prst="rect">
            <a:avLst/>
          </a:prstGeom>
          <a:solidFill>
            <a:srgbClr val="EAF375"/>
          </a:solidFill>
          <a:ln>
            <a:solidFill>
              <a:srgbClr val="43CBD9"/>
            </a:solidFill>
            <a:miter lim="800000"/>
          </a:ln>
        </p:spPr>
        <p:txBody>
          <a:bodyPr wrap="none" lIns="81643" tIns="40822" rIns="81643" bIns="40822">
            <a:spAutoFit/>
          </a:bodyPr>
          <a:lstStyle>
            <a:lvl1pPr marL="192405" indent="-1924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baseline="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400" b="0" i="0" u="none" baseline="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100" b="0" i="0" u="none" baseline="0">
                <a:solidFill>
                  <a:schemeClr val="tx1"/>
                </a:solidFill>
                <a:latin typeface="+mn-lt"/>
                <a:ea typeface="+mn-ea"/>
              </a:defRPr>
            </a:lvl5pPr>
            <a:lvl6pPr marL="141478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6pPr>
            <a:lvl7pPr marL="167195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7pPr>
            <a:lvl8pPr marL="1929130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8pPr>
            <a:lvl9pPr marL="2186305" indent="-128905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11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r>
              <a:rPr lang="en-US" altLang="zh-CN" sz="1700" b="1" dirty="0">
                <a:latin typeface="Times New Roman" panose="02020603050405020304" pitchFamily="18" charset="0"/>
              </a:rPr>
              <a:t>Tip: </a:t>
            </a:r>
            <a:r>
              <a:rPr lang="zh-CN" altLang="en-US" sz="1700" b="1" dirty="0">
                <a:latin typeface="Times New Roman" panose="02020603050405020304" pitchFamily="18" charset="0"/>
              </a:rPr>
              <a:t>可以根据黑板提示进行判断。</a:t>
            </a:r>
            <a:endParaRPr lang="zh-CN" altLang="en-US" sz="17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 fill="hold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 fill="hold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 fill="hold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500" fill="hold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 fill="hold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7" grpId="0"/>
      <p:bldP spid="15368" grpId="0"/>
      <p:bldP spid="15369" grpId="0" animBg="1"/>
      <p:bldP spid="15370" grpId="0" animBg="1"/>
      <p:bldP spid="15371" grpId="0" animBg="1"/>
      <p:bldP spid="15373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9f947c54-2001-48b1-b4cc-3d69258438a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2908</Words>
  <Application>WPS 演示</Application>
  <PresentationFormat>全屏显示(16:9)</PresentationFormat>
  <Paragraphs>293</Paragraphs>
  <Slides>19</Slides>
  <Notes>4</Notes>
  <HiddenSlides>0</HiddenSlides>
  <MMClips>15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Calibri</vt:lpstr>
      <vt:lpstr>微软雅黑</vt:lpstr>
      <vt:lpstr>Times New Roman</vt:lpstr>
      <vt:lpstr>楷体_GB2312</vt:lpstr>
      <vt:lpstr>Comic Sans MS</vt:lpstr>
      <vt:lpstr>Arial Black</vt:lpstr>
      <vt:lpstr>Arial Unicode MS</vt:lpstr>
      <vt:lpstr>Arial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cp:lastPrinted>2021-02-09T10:33:00Z</cp:lastPrinted>
  <dcterms:created xsi:type="dcterms:W3CDTF">2021-02-09T10:33:00Z</dcterms:created>
  <dcterms:modified xsi:type="dcterms:W3CDTF">2023-03-03T09:24:13Z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2A84377CEAE54D069C4312A16CF202FB</vt:lpwstr>
  </property>
  <property fmtid="{D5CDD505-2E9C-101B-9397-08002B2CF9AE}" pid="7" name="KSOProductBuildVer">
    <vt:lpwstr>2052-11.1.0.13703</vt:lpwstr>
  </property>
</Properties>
</file>