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86" r:id="rId5"/>
    <p:sldId id="287" r:id="rId6"/>
    <p:sldId id="288" r:id="rId7"/>
    <p:sldId id="289" r:id="rId8"/>
    <p:sldId id="290" r:id="rId9"/>
    <p:sldId id="260" r:id="rId10"/>
    <p:sldId id="267" r:id="rId11"/>
    <p:sldId id="283" r:id="rId12"/>
    <p:sldId id="261" r:id="rId13"/>
    <p:sldId id="262" r:id="rId14"/>
    <p:sldId id="263" r:id="rId15"/>
    <p:sldId id="268" r:id="rId16"/>
    <p:sldId id="270" r:id="rId17"/>
    <p:sldId id="275" r:id="rId18"/>
    <p:sldId id="271" r:id="rId19"/>
    <p:sldId id="272" r:id="rId20"/>
    <p:sldId id="273" r:id="rId21"/>
    <p:sldId id="285" r:id="rId22"/>
    <p:sldId id="274" r:id="rId23"/>
    <p:sldId id="276" r:id="rId24"/>
    <p:sldId id="284" r:id="rId25"/>
    <p:sldId id="277" r:id="rId26"/>
    <p:sldId id="278" r:id="rId27"/>
    <p:sldId id="280" r:id="rId28"/>
    <p:sldId id="269" r:id="rId29"/>
    <p:sldId id="281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indent="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08305" indent="317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816610" indent="635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224915" indent="952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632585" indent="1270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1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08305" indent="0" algn="ctr">
              <a:buNone/>
              <a:defRPr/>
            </a:lvl2pPr>
            <a:lvl3pPr marL="816610" indent="0" algn="ctr">
              <a:buNone/>
              <a:defRPr/>
            </a:lvl3pPr>
            <a:lvl4pPr marL="1224915" indent="0" algn="ctr">
              <a:buNone/>
              <a:defRPr/>
            </a:lvl4pPr>
            <a:lvl5pPr marL="1632585" indent="0" algn="ctr">
              <a:buNone/>
              <a:defRPr/>
            </a:lvl5pPr>
            <a:lvl6pPr marL="2040890" indent="0" algn="ctr">
              <a:buNone/>
              <a:defRPr/>
            </a:lvl6pPr>
            <a:lvl7pPr marL="2449195" indent="0" algn="ctr">
              <a:buNone/>
              <a:defRPr/>
            </a:lvl7pPr>
            <a:lvl8pPr marL="2857500" indent="0" algn="ctr">
              <a:buNone/>
              <a:defRPr/>
            </a:lvl8pPr>
            <a:lvl9pPr marL="3265805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799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2" y="3305177"/>
            <a:ext cx="7772400" cy="102155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2" y="2180036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408305" indent="0">
              <a:buNone/>
              <a:defRPr sz="1600"/>
            </a:lvl2pPr>
            <a:lvl3pPr marL="816610" indent="0">
              <a:buNone/>
              <a:defRPr sz="1400"/>
            </a:lvl3pPr>
            <a:lvl4pPr marL="1224915" indent="0">
              <a:buNone/>
              <a:defRPr sz="1300"/>
            </a:lvl4pPr>
            <a:lvl5pPr marL="1632585" indent="0">
              <a:buNone/>
              <a:defRPr sz="1300"/>
            </a:lvl5pPr>
            <a:lvl6pPr marL="2040890" indent="0">
              <a:buNone/>
              <a:defRPr sz="1300"/>
            </a:lvl6pPr>
            <a:lvl7pPr marL="2449195" indent="0">
              <a:buNone/>
              <a:defRPr sz="1300"/>
            </a:lvl7pPr>
            <a:lvl8pPr marL="2857500" indent="0">
              <a:buNone/>
              <a:defRPr sz="1300"/>
            </a:lvl8pPr>
            <a:lvl9pPr marL="3265805" indent="0">
              <a:buNone/>
              <a:defRPr sz="1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7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49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 vert="horz" wrap="square" lIns="81643" tIns="40822" rIns="81643" bIns="40822" numCol="1" anchor="t" anchorCtr="0" compatLnSpc="1"/>
          <a:lstStyle>
            <a:lvl1pPr marL="0" indent="0">
              <a:buNone/>
              <a:defRPr sz="2900"/>
            </a:lvl1pPr>
            <a:lvl2pPr marL="408305" indent="0">
              <a:buNone/>
              <a:defRPr sz="2500"/>
            </a:lvl2pPr>
            <a:lvl3pPr marL="816610" indent="0">
              <a:buNone/>
              <a:defRPr sz="2200"/>
            </a:lvl3pPr>
            <a:lvl4pPr marL="1224915" indent="0">
              <a:buNone/>
              <a:defRPr sz="1700"/>
            </a:lvl4pPr>
            <a:lvl5pPr marL="1632585" indent="0">
              <a:buNone/>
              <a:defRPr sz="1700"/>
            </a:lvl5pPr>
            <a:lvl6pPr marL="2040890" indent="0">
              <a:buNone/>
              <a:defRPr sz="1700"/>
            </a:lvl6pPr>
            <a:lvl7pPr marL="2449195" indent="0">
              <a:buNone/>
              <a:defRPr sz="1700"/>
            </a:lvl7pPr>
            <a:lvl8pPr marL="2857500" indent="0">
              <a:buNone/>
              <a:defRPr sz="1700"/>
            </a:lvl8pPr>
            <a:lvl9pPr marL="3265805" indent="0">
              <a:buNone/>
              <a:defRPr sz="1700"/>
            </a:lvl9pPr>
          </a:lstStyle>
          <a:p>
            <a:pPr marL="0" marR="0" lvl="0" indent="0" algn="l" defTabSz="14516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4"/>
            <a:ext cx="5486400" cy="603646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6067" y="206647"/>
            <a:ext cx="8231866" cy="856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9"/>
          </p:nvPr>
        </p:nvSpPr>
        <p:spPr>
          <a:xfrm>
            <a:off x="456067" y="1199563"/>
            <a:ext cx="8231866" cy="33945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ECC02AC-D4E1-4D4A-8582-BD0E35774C84}" type="slidenum">
              <a:rPr lang="en-US" altLang="zh-CN" sz="1300"/>
            </a:fld>
            <a:endParaRPr lang="en-US" altLang="zh-CN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45161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04800" indent="-30480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1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62940" indent="-2546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5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020445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2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428750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7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837055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7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24599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65366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061970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47027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0830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1661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2491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63258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04089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9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80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audio" Target="NULL" TargetMode="Externa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/>
          <p:nvPr/>
        </p:nvSpPr>
        <p:spPr>
          <a:xfrm>
            <a:off x="0" y="141125"/>
            <a:ext cx="163781" cy="766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2200" b="1"/>
          </a:p>
          <a:p>
            <a:pPr lvl="0" eaLnBrk="1" hangingPunct="1"/>
            <a:endParaRPr lang="en-US" altLang="zh-CN" sz="2200"/>
          </a:p>
        </p:txBody>
      </p:sp>
      <p:sp>
        <p:nvSpPr>
          <p:cNvPr id="2051" name="Text Box 5"/>
          <p:cNvSpPr/>
          <p:nvPr/>
        </p:nvSpPr>
        <p:spPr>
          <a:xfrm>
            <a:off x="0" y="902353"/>
            <a:ext cx="9144000" cy="199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51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Unit </a:t>
            </a:r>
            <a:r>
              <a:rPr lang="en-US" altLang="zh-CN" sz="51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51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51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healthy diet</a:t>
            </a:r>
            <a:endParaRPr lang="en-US" altLang="zh-CN" sz="51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en-US" altLang="zh-CN" sz="32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QQ截图201503052028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5836" y="572061"/>
            <a:ext cx="4114673" cy="20437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Picture 6" descr="QQ截图2015030520290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7184" y="2573011"/>
            <a:ext cx="5215784" cy="1756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Text Box 7"/>
          <p:cNvSpPr/>
          <p:nvPr/>
        </p:nvSpPr>
        <p:spPr>
          <a:xfrm>
            <a:off x="5545866" y="929913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zh-CN"/>
          </a:p>
        </p:txBody>
      </p:sp>
      <p:sp>
        <p:nvSpPr>
          <p:cNvPr id="11269" name="AutoShape 8"/>
          <p:cNvSpPr/>
          <p:nvPr/>
        </p:nvSpPr>
        <p:spPr>
          <a:xfrm>
            <a:off x="5334211" y="914793"/>
            <a:ext cx="2209778" cy="743425"/>
          </a:xfrm>
          <a:prstGeom prst="wedgeEllipseCallout">
            <a:avLst>
              <a:gd name="adj1" fmla="val -57759"/>
              <a:gd name="adj2" fmla="val 67630"/>
            </a:avLst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/>
          </a:p>
        </p:txBody>
      </p:sp>
      <p:sp>
        <p:nvSpPr>
          <p:cNvPr id="11270" name="Text Box 9"/>
          <p:cNvSpPr/>
          <p:nvPr/>
        </p:nvSpPr>
        <p:spPr>
          <a:xfrm>
            <a:off x="5563503" y="1086159"/>
            <a:ext cx="1501742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 b="1"/>
              <a:t>unhealthy</a:t>
            </a:r>
            <a:endParaRPr lang="en-US" altLang="zh-CN" sz="2200" b="1"/>
          </a:p>
        </p:txBody>
      </p:sp>
      <p:sp>
        <p:nvSpPr>
          <p:cNvPr id="11271" name="AutoShape 10"/>
          <p:cNvSpPr/>
          <p:nvPr/>
        </p:nvSpPr>
        <p:spPr>
          <a:xfrm>
            <a:off x="219216" y="3056868"/>
            <a:ext cx="1980486" cy="798867"/>
          </a:xfrm>
          <a:prstGeom prst="wedgeEllipseCallout">
            <a:avLst>
              <a:gd name="adj1" fmla="val 55931"/>
              <a:gd name="adj2" fmla="val 40625"/>
            </a:avLst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/>
          </a:p>
        </p:txBody>
      </p:sp>
      <p:sp>
        <p:nvSpPr>
          <p:cNvPr id="11272" name="Text Box 11"/>
          <p:cNvSpPr/>
          <p:nvPr/>
        </p:nvSpPr>
        <p:spPr>
          <a:xfrm>
            <a:off x="582053" y="3298796"/>
            <a:ext cx="1302685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/>
              <a:t>healthy</a:t>
            </a:r>
            <a:endParaRPr lang="en-US" altLang="zh-CN" sz="2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/>
      <p:bldP spid="11271" grpId="0" animBg="1"/>
      <p:bldP spid="112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bang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53713" y="1086158"/>
            <a:ext cx="2066156" cy="222775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Text Box 7"/>
          <p:cNvSpPr/>
          <p:nvPr/>
        </p:nvSpPr>
        <p:spPr>
          <a:xfrm>
            <a:off x="2209780" y="3485282"/>
            <a:ext cx="511129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Bill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2" name="Text Box 8"/>
          <p:cNvSpPr/>
          <p:nvPr/>
        </p:nvSpPr>
        <p:spPr>
          <a:xfrm>
            <a:off x="1904895" y="342733"/>
            <a:ext cx="3891863" cy="5748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What are their diets?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Picture 10" descr="bang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53713" y="1086158"/>
            <a:ext cx="2066156" cy="222775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4" name="Picture 12" descr="bang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53713" y="1086158"/>
            <a:ext cx="2066156" cy="222775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5" name="Picture 14" descr="{%GYC)V_QFTEIU@83Z{G~8V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34211" y="1144120"/>
            <a:ext cx="2562536" cy="197827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6" name="Text Box 15"/>
          <p:cNvSpPr/>
          <p:nvPr/>
        </p:nvSpPr>
        <p:spPr>
          <a:xfrm>
            <a:off x="5258619" y="3485282"/>
            <a:ext cx="1274159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Wang Bing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bang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92175" y="32763"/>
            <a:ext cx="1857020" cy="199842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Text Box 6"/>
          <p:cNvSpPr/>
          <p:nvPr/>
        </p:nvSpPr>
        <p:spPr>
          <a:xfrm>
            <a:off x="98269" y="1605298"/>
            <a:ext cx="7942101" cy="281745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Bill is tall and fat.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He doesn’t have breakfast because he often gets up late.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He likes eating fast food. He usually has a hamburger,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some chips</a:t>
            </a:r>
            <a:r>
              <a:rPr lang="zh-CN" altLang="en-US" sz="1400" b="1" dirty="0">
                <a:latin typeface="Times New Roman" panose="02020603050405020304" pitchFamily="18" charset="0"/>
              </a:rPr>
              <a:t>（薯条）</a:t>
            </a:r>
            <a:r>
              <a:rPr lang="en-US" altLang="zh-CN" sz="2500" dirty="0">
                <a:latin typeface="Times New Roman" panose="02020603050405020304" pitchFamily="18" charset="0"/>
              </a:rPr>
              <a:t>, an apple pie and a glass of cola for lunch.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For dinner, he usually eats some beef</a:t>
            </a:r>
            <a:r>
              <a:rPr lang="zh-CN" altLang="en-US" sz="1400" b="1" dirty="0">
                <a:latin typeface="Times New Roman" panose="02020603050405020304" pitchFamily="18" charset="0"/>
              </a:rPr>
              <a:t>（牛肉）</a:t>
            </a:r>
            <a:r>
              <a:rPr lang="zh-CN" altLang="en-US" sz="2500" dirty="0">
                <a:latin typeface="Times New Roman" panose="02020603050405020304" pitchFamily="18" charset="0"/>
              </a:rPr>
              <a:t> </a:t>
            </a:r>
            <a:r>
              <a:rPr lang="en-US" altLang="zh-CN" sz="2500" dirty="0">
                <a:latin typeface="Times New Roman" panose="02020603050405020304" pitchFamily="18" charset="0"/>
              </a:rPr>
              <a:t>and salad. He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likes sweet food, too. He eats a lot of sweets and ice cream 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at a time.</a:t>
            </a:r>
            <a:endParaRPr lang="en-US" altLang="zh-CN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6" name="Oval 9"/>
          <p:cNvSpPr/>
          <p:nvPr/>
        </p:nvSpPr>
        <p:spPr>
          <a:xfrm>
            <a:off x="534178" y="171366"/>
            <a:ext cx="5943978" cy="1199562"/>
          </a:xfrm>
          <a:prstGeom prst="ellipse">
            <a:avLst/>
          </a:prstGeom>
          <a:solidFill>
            <a:srgbClr val="CC99FF"/>
          </a:solidFill>
          <a:ln w="28575">
            <a:solidFill>
              <a:srgbClr val="008000"/>
            </a:solidFill>
            <a:prstDash val="sysDot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13317" name="Text Box 7"/>
          <p:cNvSpPr/>
          <p:nvPr/>
        </p:nvSpPr>
        <p:spPr>
          <a:xfrm>
            <a:off x="1307726" y="274691"/>
            <a:ext cx="4396808" cy="7441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dirty="0">
                <a:latin typeface="Times New Roman" panose="02020603050405020304" pitchFamily="18" charset="0"/>
              </a:rPr>
              <a:t>read it freely and discuss in pairs</a:t>
            </a:r>
            <a:endParaRPr lang="en-US" altLang="zh-CN" sz="25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</a:rPr>
              <a:t>  </a:t>
            </a:r>
            <a:r>
              <a:rPr lang="zh-CN" altLang="en-US" sz="17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自由读文章并同桌讨论</a:t>
            </a:r>
            <a:r>
              <a:rPr lang="en-US" altLang="zh-CN" sz="17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Bill</a:t>
            </a:r>
            <a:r>
              <a:rPr lang="zh-CN" altLang="en-US" sz="17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的 饮食是否健康</a:t>
            </a:r>
            <a:endParaRPr lang="zh-CN" altLang="en-US" sz="1700" b="1" dirty="0">
              <a:solidFill>
                <a:srgbClr val="00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/>
          <p:nvPr/>
        </p:nvSpPr>
        <p:spPr>
          <a:xfrm>
            <a:off x="2955611" y="274690"/>
            <a:ext cx="6188389" cy="471256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Can you give some advice</a:t>
            </a:r>
            <a:r>
              <a:rPr lang="zh-CN" altLang="en-US" sz="2500" b="1">
                <a:latin typeface="Times New Roman" panose="02020603050405020304" pitchFamily="18" charset="0"/>
              </a:rPr>
              <a:t>（建议） </a:t>
            </a:r>
            <a:r>
              <a:rPr lang="en-US" altLang="zh-CN" sz="2500" b="1">
                <a:latin typeface="Times New Roman" panose="02020603050405020304" pitchFamily="18" charset="0"/>
              </a:rPr>
              <a:t>to him?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39" name="Text Box 6"/>
          <p:cNvSpPr/>
          <p:nvPr/>
        </p:nvSpPr>
        <p:spPr>
          <a:xfrm>
            <a:off x="229295" y="1942988"/>
            <a:ext cx="4830268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To keep healthy, you should eat/drink</a:t>
            </a:r>
            <a:endParaRPr lang="en-US" altLang="zh-CN" sz="2200"/>
          </a:p>
        </p:txBody>
      </p:sp>
      <p:sp>
        <p:nvSpPr>
          <p:cNvPr id="14340" name="AutoShape 7"/>
          <p:cNvSpPr/>
          <p:nvPr/>
        </p:nvSpPr>
        <p:spPr>
          <a:xfrm>
            <a:off x="5485393" y="1428890"/>
            <a:ext cx="153701" cy="1370928"/>
          </a:xfrm>
          <a:prstGeom prst="leftBrace">
            <a:avLst>
              <a:gd name="adj1" fmla="val 99048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 b="1"/>
          </a:p>
        </p:txBody>
      </p:sp>
      <p:sp>
        <p:nvSpPr>
          <p:cNvPr id="14341" name="Text Box 8"/>
          <p:cNvSpPr/>
          <p:nvPr/>
        </p:nvSpPr>
        <p:spPr>
          <a:xfrm>
            <a:off x="5714684" y="1373449"/>
            <a:ext cx="1302687" cy="42589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a lot of…</a:t>
            </a:r>
            <a:endParaRPr lang="en-US" altLang="zh-CN" sz="2200"/>
          </a:p>
        </p:txBody>
      </p:sp>
      <p:sp>
        <p:nvSpPr>
          <p:cNvPr id="14342" name="Text Box 9"/>
          <p:cNvSpPr/>
          <p:nvPr/>
        </p:nvSpPr>
        <p:spPr>
          <a:xfrm>
            <a:off x="5714685" y="1716181"/>
            <a:ext cx="1143945" cy="42589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some…</a:t>
            </a:r>
            <a:endParaRPr lang="en-US" altLang="zh-CN" sz="2200"/>
          </a:p>
        </p:txBody>
      </p:sp>
      <p:sp>
        <p:nvSpPr>
          <p:cNvPr id="14343" name="Text Box 10"/>
          <p:cNvSpPr/>
          <p:nvPr/>
        </p:nvSpPr>
        <p:spPr>
          <a:xfrm>
            <a:off x="5714684" y="2058913"/>
            <a:ext cx="1128827" cy="42589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a few…</a:t>
            </a:r>
            <a:endParaRPr lang="en-US" altLang="zh-CN" sz="2200"/>
          </a:p>
        </p:txBody>
      </p:sp>
      <p:sp>
        <p:nvSpPr>
          <p:cNvPr id="14344" name="Text Box 11"/>
          <p:cNvSpPr/>
          <p:nvPr/>
        </p:nvSpPr>
        <p:spPr>
          <a:xfrm>
            <a:off x="5714685" y="2401645"/>
            <a:ext cx="1194339" cy="42589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a little…</a:t>
            </a:r>
            <a:endParaRPr lang="en-US" altLang="zh-CN" sz="2200"/>
          </a:p>
        </p:txBody>
      </p:sp>
      <p:sp>
        <p:nvSpPr>
          <p:cNvPr id="14345" name="Text Box 12"/>
          <p:cNvSpPr/>
          <p:nvPr/>
        </p:nvSpPr>
        <p:spPr>
          <a:xfrm>
            <a:off x="340160" y="3177831"/>
            <a:ext cx="3184904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You shouldn’t eat / drink</a:t>
            </a:r>
            <a:endParaRPr lang="en-US" altLang="zh-CN" sz="2200"/>
          </a:p>
        </p:txBody>
      </p:sp>
      <p:sp>
        <p:nvSpPr>
          <p:cNvPr id="14346" name="AutoShape 13"/>
          <p:cNvSpPr/>
          <p:nvPr/>
        </p:nvSpPr>
        <p:spPr>
          <a:xfrm>
            <a:off x="3726641" y="3056867"/>
            <a:ext cx="75591" cy="856830"/>
          </a:xfrm>
          <a:prstGeom prst="leftBrace">
            <a:avLst>
              <a:gd name="adj1" fmla="val 12587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 b="1"/>
          </a:p>
        </p:txBody>
      </p:sp>
      <p:sp>
        <p:nvSpPr>
          <p:cNvPr id="14347" name="Text Box 14"/>
          <p:cNvSpPr/>
          <p:nvPr/>
        </p:nvSpPr>
        <p:spPr>
          <a:xfrm>
            <a:off x="3726641" y="3056867"/>
            <a:ext cx="1617649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too much…</a:t>
            </a:r>
            <a:endParaRPr lang="en-US" altLang="zh-CN" sz="2200"/>
          </a:p>
        </p:txBody>
      </p:sp>
      <p:sp>
        <p:nvSpPr>
          <p:cNvPr id="14348" name="Text Box 15"/>
          <p:cNvSpPr/>
          <p:nvPr/>
        </p:nvSpPr>
        <p:spPr>
          <a:xfrm>
            <a:off x="3726641" y="3540724"/>
            <a:ext cx="1617649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/>
              <a:t>too many…</a:t>
            </a:r>
            <a:endParaRPr lang="en-US" altLang="zh-CN" sz="2200"/>
          </a:p>
        </p:txBody>
      </p:sp>
      <p:sp>
        <p:nvSpPr>
          <p:cNvPr id="14349" name="AutoShape 21"/>
          <p:cNvSpPr/>
          <p:nvPr/>
        </p:nvSpPr>
        <p:spPr>
          <a:xfrm>
            <a:off x="-143622" y="-88202"/>
            <a:ext cx="3656087" cy="2341161"/>
          </a:xfrm>
          <a:prstGeom prst="irregularSeal1">
            <a:avLst/>
          </a:prstGeom>
          <a:solidFill>
            <a:srgbClr val="D6B0EE"/>
          </a:solidFill>
          <a:ln>
            <a:solidFill>
              <a:srgbClr val="CC99FF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en-US" altLang="zh-CN" sz="2500">
                <a:latin typeface="Times New Roman" panose="02020603050405020304" pitchFamily="18" charset="0"/>
              </a:rPr>
              <a:t>disscuss in pairs</a:t>
            </a:r>
            <a:endParaRPr lang="en-US" altLang="zh-CN" sz="2500">
              <a:latin typeface="Times New Roman" panose="02020603050405020304" pitchFamily="18" charset="0"/>
            </a:endParaRPr>
          </a:p>
          <a:p>
            <a:pPr lvl="0" algn="ctr" eaLnBrk="1" hangingPunct="1"/>
            <a:r>
              <a:rPr lang="zh-CN" altLang="en-US" b="1">
                <a:latin typeface="Times New Roman" panose="02020603050405020304" pitchFamily="18" charset="0"/>
              </a:rPr>
              <a:t>同桌讨论</a:t>
            </a:r>
            <a:endParaRPr lang="zh-CN" altLang="en-US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/>
          <p:nvPr/>
        </p:nvSpPr>
        <p:spPr>
          <a:xfrm>
            <a:off x="3429315" y="728306"/>
            <a:ext cx="279380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dirty="0"/>
              <a:t>What’s Wang Bing’s diet?</a:t>
            </a:r>
            <a:endParaRPr lang="en-US" altLang="zh-CN" dirty="0"/>
          </a:p>
        </p:txBody>
      </p:sp>
      <p:sp>
        <p:nvSpPr>
          <p:cNvPr id="15363" name="Text Box 6"/>
          <p:cNvSpPr/>
          <p:nvPr/>
        </p:nvSpPr>
        <p:spPr>
          <a:xfrm>
            <a:off x="340161" y="1605297"/>
            <a:ext cx="6591541" cy="1963148"/>
          </a:xfrm>
          <a:prstGeom prst="rect">
            <a:avLst/>
          </a:prstGeom>
          <a:solidFill>
            <a:srgbClr val="99CCFF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1700">
                <a:latin typeface="Times New Roman" panose="02020603050405020304" pitchFamily="18" charset="0"/>
              </a:rPr>
              <a:t>For breakfast, Wang Bing usually has some_______, some_______ </a:t>
            </a:r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700">
                <a:latin typeface="Times New Roman" panose="02020603050405020304" pitchFamily="18" charset="0"/>
              </a:rPr>
              <a:t>and an _________ .</a:t>
            </a:r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700">
                <a:latin typeface="Times New Roman" panose="02020603050405020304" pitchFamily="18" charset="0"/>
              </a:rPr>
              <a:t>For lunch, he eats some________, some________ and a lot of</a:t>
            </a:r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700">
                <a:latin typeface="Times New Roman" panose="02020603050405020304" pitchFamily="18" charset="0"/>
              </a:rPr>
              <a:t>__________ .</a:t>
            </a:r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endParaRPr lang="en-US" altLang="zh-CN" sz="17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700">
                <a:latin typeface="Times New Roman" panose="02020603050405020304" pitchFamily="18" charset="0"/>
              </a:rPr>
              <a:t>For dinner, he has some______, some __________  and some_______ .</a:t>
            </a:r>
            <a:endParaRPr lang="en-US" altLang="zh-CN" sz="17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4" name="Text Box 7"/>
          <p:cNvSpPr/>
          <p:nvPr/>
        </p:nvSpPr>
        <p:spPr>
          <a:xfrm>
            <a:off x="2517183" y="2331082"/>
            <a:ext cx="622366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rice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65" name="Text Box 9"/>
          <p:cNvSpPr/>
          <p:nvPr/>
        </p:nvSpPr>
        <p:spPr>
          <a:xfrm>
            <a:off x="4210424" y="1484332"/>
            <a:ext cx="889454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bread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66" name="Text Box 10"/>
          <p:cNvSpPr/>
          <p:nvPr/>
        </p:nvSpPr>
        <p:spPr>
          <a:xfrm>
            <a:off x="5540826" y="1484332"/>
            <a:ext cx="1204418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porridge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67" name="Text Box 11"/>
          <p:cNvSpPr/>
          <p:nvPr/>
        </p:nvSpPr>
        <p:spPr>
          <a:xfrm>
            <a:off x="1186781" y="1847225"/>
            <a:ext cx="637484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egg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68" name="Text Box 12"/>
          <p:cNvSpPr/>
          <p:nvPr/>
        </p:nvSpPr>
        <p:spPr>
          <a:xfrm>
            <a:off x="3968532" y="2331082"/>
            <a:ext cx="793705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meat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69" name="Text Box 13"/>
          <p:cNvSpPr/>
          <p:nvPr/>
        </p:nvSpPr>
        <p:spPr>
          <a:xfrm>
            <a:off x="380476" y="2573010"/>
            <a:ext cx="153953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vegetables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70" name="Text Box 14"/>
          <p:cNvSpPr/>
          <p:nvPr/>
        </p:nvSpPr>
        <p:spPr>
          <a:xfrm>
            <a:off x="2638129" y="3056867"/>
            <a:ext cx="622366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rice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71" name="Text Box 15"/>
          <p:cNvSpPr/>
          <p:nvPr/>
        </p:nvSpPr>
        <p:spPr>
          <a:xfrm>
            <a:off x="3726641" y="3056867"/>
            <a:ext cx="1537018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vegetables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72" name="Text Box 16"/>
          <p:cNvSpPr/>
          <p:nvPr/>
        </p:nvSpPr>
        <p:spPr>
          <a:xfrm>
            <a:off x="5903664" y="3056867"/>
            <a:ext cx="778587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solidFill>
                  <a:srgbClr val="FF0000"/>
                </a:solidFill>
              </a:rPr>
              <a:t>soup</a:t>
            </a:r>
            <a:endParaRPr lang="en-US" altLang="zh-CN" sz="2200">
              <a:solidFill>
                <a:srgbClr val="FF0000"/>
              </a:solidFill>
            </a:endParaRPr>
          </a:p>
        </p:txBody>
      </p:sp>
      <p:sp>
        <p:nvSpPr>
          <p:cNvPr id="15373" name="Text Box 18"/>
          <p:cNvSpPr/>
          <p:nvPr/>
        </p:nvSpPr>
        <p:spPr>
          <a:xfrm>
            <a:off x="461107" y="3782652"/>
            <a:ext cx="5485391" cy="76610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prstDash val="dash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>
                <a:latin typeface="Times New Roman" panose="02020603050405020304" pitchFamily="18" charset="0"/>
              </a:rPr>
              <a:t>Tips: </a:t>
            </a:r>
            <a:r>
              <a:rPr lang="zh-CN" altLang="en-US" sz="2200" b="1">
                <a:latin typeface="宋体" panose="02010600030101010101" pitchFamily="2" charset="-122"/>
              </a:rPr>
              <a:t>在听时可以只记单词的首字母，</a:t>
            </a:r>
            <a:endParaRPr lang="zh-CN" altLang="en-US" sz="2200" b="1"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en-US" sz="2200" b="1">
                <a:latin typeface="宋体" panose="02010600030101010101" pitchFamily="2" charset="-122"/>
              </a:rPr>
              <a:t>         只要自己能看懂就行。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pic>
        <p:nvPicPr>
          <p:cNvPr id="15374" name="Picture 19" descr="{%GYC)V_QFTEIU@83Z{G~8V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95128" y="284771"/>
            <a:ext cx="1600012" cy="1237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75" name="AutoShape 20"/>
          <p:cNvSpPr/>
          <p:nvPr/>
        </p:nvSpPr>
        <p:spPr>
          <a:xfrm>
            <a:off x="1549618" y="879511"/>
            <a:ext cx="5560982" cy="2457085"/>
          </a:xfrm>
          <a:prstGeom prst="cloudCallout">
            <a:avLst>
              <a:gd name="adj1" fmla="val -42125"/>
              <a:gd name="adj2" fmla="val -2083"/>
            </a:avLst>
          </a:prstGeom>
          <a:solidFill>
            <a:srgbClr val="FF99CC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/>
          </a:p>
        </p:txBody>
      </p:sp>
      <p:sp>
        <p:nvSpPr>
          <p:cNvPr id="15376" name="Text Box 22"/>
          <p:cNvSpPr/>
          <p:nvPr/>
        </p:nvSpPr>
        <p:spPr>
          <a:xfrm>
            <a:off x="2517183" y="1363369"/>
            <a:ext cx="3495921" cy="11442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dirty="0"/>
              <a:t>    </a:t>
            </a:r>
            <a:r>
              <a:rPr lang="zh-CN" altLang="en-US" sz="1700" b="1" dirty="0"/>
              <a:t>在第四课时中对学生能力的要求</a:t>
            </a:r>
            <a:endParaRPr lang="zh-CN" altLang="en-US" sz="1700" b="1" dirty="0"/>
          </a:p>
          <a:p>
            <a:pPr lvl="0" eaLnBrk="1" hangingPunct="1"/>
            <a:r>
              <a:rPr lang="zh-CN" altLang="en-US" sz="1700" b="1" dirty="0"/>
              <a:t>要比前几课时更高，所以设计了</a:t>
            </a:r>
            <a:endParaRPr lang="zh-CN" altLang="en-US" sz="1700" b="1" dirty="0"/>
          </a:p>
          <a:p>
            <a:pPr lvl="0" eaLnBrk="1" hangingPunct="1"/>
            <a:r>
              <a:rPr lang="zh-CN" altLang="en-US" sz="1700" b="1" dirty="0"/>
              <a:t>阅读和听力活动，培养学生综合</a:t>
            </a:r>
            <a:endParaRPr lang="zh-CN" altLang="en-US" sz="1700" b="1" dirty="0"/>
          </a:p>
          <a:p>
            <a:pPr lvl="0" eaLnBrk="1" hangingPunct="1"/>
            <a:r>
              <a:rPr lang="zh-CN" altLang="en-US" sz="1700" b="1" dirty="0"/>
              <a:t>语言运用能力。</a:t>
            </a:r>
            <a:endParaRPr lang="zh-CN" altLang="en-US" sz="1700" b="1" dirty="0"/>
          </a:p>
        </p:txBody>
      </p:sp>
      <p:pic>
        <p:nvPicPr>
          <p:cNvPr id="15377" name="录音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924465" y="400695"/>
            <a:ext cx="304883" cy="22680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3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5632" fill="hold"/>
                                        <p:tgtEl>
                                          <p:spTgt spid="15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7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7"/>
                </p:tgtEl>
              </p:cMediaNode>
            </p:audio>
          </p:childTnLst>
        </p:cTn>
      </p:par>
    </p:tnLst>
    <p:bldLst>
      <p:bldP spid="15363" grpId="0" animBg="1" uiExpand="1" build="allAtOnce"/>
      <p:bldP spid="15365" grpId="0"/>
      <p:bldP spid="15366" grpId="0"/>
      <p:bldP spid="15373" grpId="0" animBg="1"/>
      <p:bldP spid="153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/>
          <p:nvPr/>
        </p:nvSpPr>
        <p:spPr>
          <a:xfrm>
            <a:off x="990244" y="1086159"/>
            <a:ext cx="5155311" cy="1401169"/>
          </a:xfrm>
          <a:prstGeom prst="rect">
            <a:avLst/>
          </a:prstGeom>
          <a:solidFill>
            <a:srgbClr val="99CC00"/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/>
              <a:t>            </a:t>
            </a:r>
            <a:r>
              <a:rPr lang="en-US" altLang="zh-CN" sz="4300" b="1">
                <a:latin typeface="Times New Roman" panose="02020603050405020304" pitchFamily="18" charset="0"/>
              </a:rPr>
              <a:t>Step3 </a:t>
            </a:r>
            <a:endParaRPr lang="en-US" altLang="zh-CN" sz="43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4300" b="1">
                <a:latin typeface="Times New Roman" panose="02020603050405020304" pitchFamily="18" charset="0"/>
              </a:rPr>
              <a:t>   Checkout  time</a:t>
            </a:r>
            <a:endParaRPr lang="en-US" altLang="zh-CN" sz="43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7" name="Text Box 6"/>
          <p:cNvSpPr/>
          <p:nvPr/>
        </p:nvSpPr>
        <p:spPr>
          <a:xfrm>
            <a:off x="3658608" y="2573011"/>
            <a:ext cx="3436610" cy="574884"/>
          </a:xfrm>
          <a:prstGeom prst="rect">
            <a:avLst/>
          </a:prstGeom>
          <a:noFill/>
          <a:ln w="19050">
            <a:solidFill>
              <a:srgbClr val="FF00FF"/>
            </a:solidFill>
            <a:prstDash val="sysDot"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---- Ask and answer</a:t>
            </a:r>
            <a:endParaRPr lang="en-US" altLang="zh-CN" sz="32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75603" y="1713660"/>
            <a:ext cx="5309012" cy="286534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Text Box 6"/>
          <p:cNvSpPr/>
          <p:nvPr/>
        </p:nvSpPr>
        <p:spPr>
          <a:xfrm>
            <a:off x="1065835" y="456137"/>
            <a:ext cx="6097679" cy="864389"/>
          </a:xfrm>
          <a:prstGeom prst="rect">
            <a:avLst/>
          </a:prstGeom>
          <a:solidFill>
            <a:srgbClr val="CC99FF"/>
          </a:solidFill>
          <a:ln w="28575">
            <a:solidFill>
              <a:srgbClr val="008000"/>
            </a:solidFill>
            <a:prstDash val="dashDot"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They want to cook a big dinner. 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They buy many things in the supermarket.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u=665170027,3400284570&amp;fm=21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09790" y="342733"/>
            <a:ext cx="1191820" cy="89211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Picture 6" descr="u=3057169790,3727411909&amp;fm=21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8841" y="1144121"/>
            <a:ext cx="2617971" cy="15700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WordArt 11"/>
          <p:cNvSpPr>
            <a:spLocks noTextEdit="1"/>
          </p:cNvSpPr>
          <p:nvPr/>
        </p:nvSpPr>
        <p:spPr>
          <a:xfrm>
            <a:off x="1370718" y="685465"/>
            <a:ext cx="1705839" cy="750986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9999"/>
              </a:srgbClr>
            </a:outerShdw>
          </a:effectLst>
        </p:spPr>
        <p:txBody>
          <a:bodyPr wrap="none" lIns="145143" tIns="72571" rIns="145143" bIns="72571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400" b="1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9999"/>
                    </a:srgbClr>
                  </a:outerShdw>
                </a:effectLst>
                <a:latin typeface="Microsoft New Tai Lue" panose="020B0502040204020203"/>
              </a:rPr>
              <a:t>food</a:t>
            </a:r>
            <a:endParaRPr sz="5400" b="1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9999"/>
                  </a:srgbClr>
                </a:outerShdw>
              </a:effectLst>
              <a:latin typeface="Microsoft New Tai Lue" panose="020B0502040204020203"/>
            </a:endParaRPr>
          </a:p>
        </p:txBody>
      </p:sp>
      <p:sp>
        <p:nvSpPr>
          <p:cNvPr id="18437" name="WordArt 12"/>
          <p:cNvSpPr>
            <a:spLocks noTextEdit="1"/>
          </p:cNvSpPr>
          <p:nvPr/>
        </p:nvSpPr>
        <p:spPr>
          <a:xfrm>
            <a:off x="5943979" y="743427"/>
            <a:ext cx="2381118" cy="756026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9999"/>
              </a:srgbClr>
            </a:outerShdw>
          </a:effectLst>
        </p:spPr>
        <p:txBody>
          <a:bodyPr wrap="none" lIns="145143" tIns="72571" rIns="145143" bIns="72571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5400" b="1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9999"/>
                    </a:srgbClr>
                  </a:outerShdw>
                </a:effectLst>
                <a:latin typeface="微软雅黑" panose="020B0503020204020204" pitchFamily="34" charset="-122"/>
              </a:rPr>
              <a:t>drinks</a:t>
            </a:r>
            <a:endParaRPr sz="5400" b="1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9999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8438" name="Text Box 13"/>
          <p:cNvSpPr/>
          <p:nvPr/>
        </p:nvSpPr>
        <p:spPr>
          <a:xfrm>
            <a:off x="914653" y="3601206"/>
            <a:ext cx="6253901" cy="47377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dashDot"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500" b="1"/>
              <a:t>要用上</a:t>
            </a:r>
            <a:r>
              <a:rPr lang="en-US" altLang="zh-CN" sz="2500" b="1"/>
              <a:t>a lot of/ some (any)/ a few/ a little</a:t>
            </a:r>
            <a:endParaRPr lang="en-US" altLang="zh-CN" sz="2500" b="1"/>
          </a:p>
        </p:txBody>
      </p:sp>
      <p:sp>
        <p:nvSpPr>
          <p:cNvPr id="18439" name="Text Box 14"/>
          <p:cNvSpPr/>
          <p:nvPr/>
        </p:nvSpPr>
        <p:spPr>
          <a:xfrm>
            <a:off x="839062" y="2744376"/>
            <a:ext cx="1593157" cy="65182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700" b="1">
                <a:latin typeface="Times New Roman" panose="02020603050405020304" pitchFamily="18" charset="0"/>
              </a:rPr>
              <a:t>Guess: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0" name="Text Box 15"/>
          <p:cNvSpPr/>
          <p:nvPr/>
        </p:nvSpPr>
        <p:spPr>
          <a:xfrm>
            <a:off x="3275613" y="2744376"/>
            <a:ext cx="3101582" cy="651828"/>
          </a:xfrm>
          <a:prstGeom prst="rect">
            <a:avLst/>
          </a:prstGeom>
          <a:solidFill>
            <a:srgbClr val="CC99FF"/>
          </a:solidFill>
          <a:ln w="28575">
            <a:solidFill>
              <a:schemeClr val="tx1"/>
            </a:solidFill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700">
                <a:latin typeface="Times New Roman" panose="02020603050405020304" pitchFamily="18" charset="0"/>
              </a:rPr>
              <a:t>Is/Are there</a:t>
            </a:r>
            <a:r>
              <a:rPr lang="en-US" altLang="zh-CN" sz="370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3700">
                <a:latin typeface="Times New Roman" panose="02020603050405020304" pitchFamily="18" charset="0"/>
              </a:rPr>
              <a:t>?</a:t>
            </a:r>
            <a:endParaRPr lang="en-US" altLang="zh-CN" sz="37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184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184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 uiExpand="1" build="allAtOnce"/>
      <p:bldP spid="18440" grpId="0" animBg="1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/>
          <p:cNvSpPr/>
          <p:nvPr/>
        </p:nvSpPr>
        <p:spPr>
          <a:xfrm>
            <a:off x="1370719" y="400696"/>
            <a:ext cx="5943978" cy="3986779"/>
          </a:xfrm>
          <a:prstGeom prst="triangle">
            <a:avLst>
              <a:gd name="adj" fmla="val 50000"/>
            </a:avLst>
          </a:prstGeom>
          <a:solidFill>
            <a:srgbClr val="CCFFFF"/>
          </a:solidFill>
          <a:ln w="38100">
            <a:solidFill>
              <a:srgbClr val="FF0000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cxnSp>
        <p:nvCxnSpPr>
          <p:cNvPr id="19459" name="Line 6"/>
          <p:cNvCxnSpPr/>
          <p:nvPr/>
        </p:nvCxnSpPr>
        <p:spPr>
          <a:xfrm>
            <a:off x="2134188" y="3543243"/>
            <a:ext cx="4495149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9460" name="Line 7"/>
          <p:cNvCxnSpPr/>
          <p:nvPr/>
        </p:nvCxnSpPr>
        <p:spPr>
          <a:xfrm>
            <a:off x="2895139" y="2457086"/>
            <a:ext cx="2895137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9461" name="Line 8"/>
          <p:cNvCxnSpPr/>
          <p:nvPr/>
        </p:nvCxnSpPr>
        <p:spPr>
          <a:xfrm>
            <a:off x="3504907" y="1600257"/>
            <a:ext cx="1675601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sp>
        <p:nvSpPr>
          <p:cNvPr id="19462" name="Text Box 9"/>
          <p:cNvSpPr/>
          <p:nvPr/>
        </p:nvSpPr>
        <p:spPr>
          <a:xfrm>
            <a:off x="219215" y="3782652"/>
            <a:ext cx="11263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lot of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3" name="Text Box 10"/>
          <p:cNvSpPr/>
          <p:nvPr/>
        </p:nvSpPr>
        <p:spPr>
          <a:xfrm>
            <a:off x="702998" y="2814939"/>
            <a:ext cx="11263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lot of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4" name="Text Box 11"/>
          <p:cNvSpPr/>
          <p:nvPr/>
        </p:nvSpPr>
        <p:spPr>
          <a:xfrm>
            <a:off x="1307727" y="1726261"/>
            <a:ext cx="871817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some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5" name="Text Box 12"/>
          <p:cNvSpPr/>
          <p:nvPr/>
        </p:nvSpPr>
        <p:spPr>
          <a:xfrm>
            <a:off x="1065836" y="758547"/>
            <a:ext cx="1869619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little/a few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466" name="Picture 14" descr="QQ截图2015030519365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42857" y="3540724"/>
            <a:ext cx="3426795" cy="80390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7" name="Picture 16" descr="QQ截图201503051938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95138" y="2457086"/>
            <a:ext cx="2839704" cy="102819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8" name="Picture 17" descr="QQ截图201503051939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907" y="1600257"/>
            <a:ext cx="1675601" cy="79886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9" name="Picture 19" descr="QQ截图2015030519484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39084" y="856830"/>
            <a:ext cx="445986" cy="51409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0" name="Picture 20" descr="29_p_130225824076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343967" y="856830"/>
            <a:ext cx="292285" cy="6980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1" name="Picture 22" descr="b494a657ed68333a-45e1945883c7c428-8df9b04e8782aba1d272923a79c70022_i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154346" y="3540725"/>
            <a:ext cx="997802" cy="86942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 fill="hold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/>
          <p:nvPr/>
        </p:nvSpPr>
        <p:spPr>
          <a:xfrm>
            <a:off x="1043158" y="1"/>
            <a:ext cx="7271860" cy="1144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 and say.</a:t>
            </a:r>
            <a:r>
              <a:rPr lang="en-US" altLang="zh-CN" sz="2500" b="1" dirty="0">
                <a:latin typeface="Times New Roman" panose="02020603050405020304" pitchFamily="18" charset="0"/>
              </a:rPr>
              <a:t> </a:t>
            </a:r>
            <a:endParaRPr lang="en-US" altLang="zh-CN" sz="1700" b="1" dirty="0">
              <a:latin typeface="Times New Roman" panose="02020603050405020304" pitchFamily="18" charset="0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1700" b="1" dirty="0"/>
              <a:t>当一回讲解员</a:t>
            </a:r>
            <a:r>
              <a:rPr lang="en-US" altLang="zh-CN" sz="1700" b="1" dirty="0"/>
              <a:t>,</a:t>
            </a:r>
            <a:r>
              <a:rPr lang="zh-CN" altLang="en-US" sz="1700" b="1" dirty="0"/>
              <a:t>两人一组讲解膳食金字塔</a:t>
            </a:r>
            <a:r>
              <a:rPr lang="en-US" altLang="zh-CN" sz="1700" b="1" dirty="0"/>
              <a:t>, </a:t>
            </a:r>
            <a:r>
              <a:rPr lang="zh-CN" altLang="en-US" sz="1700" b="1" dirty="0"/>
              <a:t>再次向大众普及一下膳食金字塔知识吧！</a:t>
            </a:r>
            <a:endParaRPr lang="zh-CN" altLang="en-US" sz="1700" b="1" dirty="0"/>
          </a:p>
        </p:txBody>
      </p:sp>
      <p:pic>
        <p:nvPicPr>
          <p:cNvPr id="20483" name="Picture 3" descr="59255635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5360" y="1113880"/>
            <a:ext cx="2789311" cy="402962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AutoShape 4"/>
          <p:cNvSpPr/>
          <p:nvPr/>
        </p:nvSpPr>
        <p:spPr>
          <a:xfrm>
            <a:off x="3363803" y="2693975"/>
            <a:ext cx="3870263" cy="756026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Eat a lot of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 They keep us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5" name="AutoShape 5"/>
          <p:cNvSpPr/>
          <p:nvPr/>
        </p:nvSpPr>
        <p:spPr>
          <a:xfrm>
            <a:off x="3131991" y="1726262"/>
            <a:ext cx="3739238" cy="952593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We can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 some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 They are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good for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 They make us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6" name="AutoShape 6"/>
          <p:cNvSpPr/>
          <p:nvPr/>
        </p:nvSpPr>
        <p:spPr>
          <a:xfrm>
            <a:off x="2701122" y="1000477"/>
            <a:ext cx="3202542" cy="869429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Don’t eat too much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 </a:t>
            </a:r>
            <a:endParaRPr lang="en-US" altLang="zh-CN" sz="2200" dirty="0">
              <a:latin typeface="Times New Roman" panose="02020603050405020304" pitchFamily="18" charset="0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That’s bad for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 sz="2200" dirty="0">
                <a:latin typeface="Times New Roman" panose="02020603050405020304" pitchFamily="18" charset="0"/>
              </a:rPr>
              <a:t>.</a:t>
            </a:r>
            <a:endParaRPr lang="en-US" altLang="zh-CN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0487" name="Line 7"/>
          <p:cNvCxnSpPr/>
          <p:nvPr/>
        </p:nvCxnSpPr>
        <p:spPr>
          <a:xfrm flipH="1" flipV="1">
            <a:off x="2194662" y="1166802"/>
            <a:ext cx="1514340" cy="3079547"/>
          </a:xfrm>
          <a:prstGeom prst="line">
            <a:avLst/>
          </a:prstGeom>
          <a:noFill/>
          <a:ln w="63500">
            <a:solidFill>
              <a:srgbClr val="0000FF"/>
            </a:solidFill>
            <a:miter lim="800000"/>
            <a:tailEnd type="triangle"/>
          </a:ln>
        </p:spPr>
      </p:cxnSp>
      <p:pic>
        <p:nvPicPr>
          <p:cNvPr id="20488" name="Picture 8" descr="u=1622718094,2283972321&amp;fm=51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194048"/>
            <a:ext cx="1043157" cy="4510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9" name="AutoShape 9"/>
          <p:cNvSpPr/>
          <p:nvPr/>
        </p:nvSpPr>
        <p:spPr>
          <a:xfrm>
            <a:off x="3605694" y="3419760"/>
            <a:ext cx="3870263" cy="756026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200" dirty="0">
                <a:latin typeface="Times New Roman" panose="02020603050405020304" pitchFamily="18" charset="0"/>
              </a:rPr>
              <a:t>We should eat a lot of </a:t>
            </a:r>
            <a:r>
              <a:rPr lang="en-US" altLang="zh-CN" sz="2200" dirty="0" err="1">
                <a:latin typeface="Times New Roman" panose="02020603050405020304" pitchFamily="18" charset="0"/>
              </a:rPr>
              <a:t>of</a:t>
            </a:r>
            <a:r>
              <a:rPr lang="en-US" altLang="zh-CN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  <p:bldP spid="204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/>
          <p:nvPr/>
        </p:nvSpPr>
        <p:spPr>
          <a:xfrm>
            <a:off x="1428673" y="1484333"/>
            <a:ext cx="6042246" cy="740906"/>
          </a:xfrm>
          <a:prstGeom prst="rect">
            <a:avLst/>
          </a:prstGeom>
          <a:solidFill>
            <a:srgbClr val="99CC00"/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/>
              <a:t>   </a:t>
            </a:r>
            <a:r>
              <a:rPr lang="en-US" altLang="zh-CN" sz="4300" b="1">
                <a:latin typeface="Times New Roman" panose="02020603050405020304" pitchFamily="18" charset="0"/>
              </a:rPr>
              <a:t>Step1  Culture time</a:t>
            </a:r>
            <a:endParaRPr lang="en-US" altLang="zh-CN" sz="43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/>
          <p:nvPr/>
        </p:nvSpPr>
        <p:spPr>
          <a:xfrm>
            <a:off x="1065835" y="1121440"/>
            <a:ext cx="4837828" cy="1401169"/>
          </a:xfrm>
          <a:prstGeom prst="rect">
            <a:avLst/>
          </a:prstGeom>
          <a:solidFill>
            <a:srgbClr val="99CC00"/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/>
              <a:t>            </a:t>
            </a:r>
            <a:r>
              <a:rPr lang="en-US" altLang="zh-CN" sz="4300" b="1">
                <a:latin typeface="Times New Roman" panose="02020603050405020304" pitchFamily="18" charset="0"/>
              </a:rPr>
              <a:t>Step3 </a:t>
            </a:r>
            <a:endParaRPr lang="en-US" altLang="zh-CN" sz="43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4300" b="1">
                <a:latin typeface="Times New Roman" panose="02020603050405020304" pitchFamily="18" charset="0"/>
              </a:rPr>
              <a:t>   Checkout  time</a:t>
            </a:r>
            <a:endParaRPr lang="en-US" altLang="zh-CN" sz="43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7" name="Text Box 6"/>
          <p:cNvSpPr/>
          <p:nvPr/>
        </p:nvSpPr>
        <p:spPr>
          <a:xfrm>
            <a:off x="3658608" y="2573011"/>
            <a:ext cx="3290731" cy="569540"/>
          </a:xfrm>
          <a:prstGeom prst="rect">
            <a:avLst/>
          </a:prstGeom>
          <a:noFill/>
          <a:ln w="19050">
            <a:solidFill>
              <a:srgbClr val="FF00FF"/>
            </a:solidFill>
            <a:prstDash val="sysDot"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---- Look and write</a:t>
            </a:r>
            <a:endParaRPr lang="en-US" altLang="zh-CN" sz="32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5"/>
          <p:cNvSpPr/>
          <p:nvPr/>
        </p:nvSpPr>
        <p:spPr>
          <a:xfrm>
            <a:off x="3242858" y="274691"/>
            <a:ext cx="5485391" cy="3885975"/>
          </a:xfrm>
          <a:prstGeom prst="ellipse">
            <a:avLst/>
          </a:prstGeom>
          <a:solidFill>
            <a:srgbClr val="CCFFFF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/>
          </a:p>
        </p:txBody>
      </p:sp>
      <p:cxnSp>
        <p:nvCxnSpPr>
          <p:cNvPr id="22531" name="Line 6"/>
          <p:cNvCxnSpPr/>
          <p:nvPr/>
        </p:nvCxnSpPr>
        <p:spPr>
          <a:xfrm flipH="1">
            <a:off x="3484749" y="2089154"/>
            <a:ext cx="2436551" cy="1083638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2532" name="Line 7"/>
          <p:cNvCxnSpPr/>
          <p:nvPr/>
        </p:nvCxnSpPr>
        <p:spPr>
          <a:xfrm>
            <a:off x="6024610" y="2089154"/>
            <a:ext cx="2512142" cy="85683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2533" name="Line 8"/>
          <p:cNvCxnSpPr/>
          <p:nvPr/>
        </p:nvCxnSpPr>
        <p:spPr>
          <a:xfrm>
            <a:off x="5903664" y="274690"/>
            <a:ext cx="75591" cy="1771621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2534" name="Line 10"/>
          <p:cNvCxnSpPr/>
          <p:nvPr/>
        </p:nvCxnSpPr>
        <p:spPr>
          <a:xfrm flipH="1">
            <a:off x="5298934" y="1968189"/>
            <a:ext cx="685359" cy="2056392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2535" name="Line 11"/>
          <p:cNvCxnSpPr/>
          <p:nvPr/>
        </p:nvCxnSpPr>
        <p:spPr>
          <a:xfrm>
            <a:off x="6024610" y="2089154"/>
            <a:ext cx="760950" cy="1998429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22536" name="Text Box 12"/>
          <p:cNvSpPr/>
          <p:nvPr/>
        </p:nvSpPr>
        <p:spPr>
          <a:xfrm>
            <a:off x="1912455" y="1726261"/>
            <a:ext cx="11263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lot of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7" name="Text Box 13"/>
          <p:cNvSpPr/>
          <p:nvPr/>
        </p:nvSpPr>
        <p:spPr>
          <a:xfrm>
            <a:off x="7596903" y="274690"/>
            <a:ext cx="11263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lot of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8" name="Text Box 14"/>
          <p:cNvSpPr/>
          <p:nvPr/>
        </p:nvSpPr>
        <p:spPr>
          <a:xfrm>
            <a:off x="3363804" y="3782652"/>
            <a:ext cx="871817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some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Text Box 15"/>
          <p:cNvSpPr/>
          <p:nvPr/>
        </p:nvSpPr>
        <p:spPr>
          <a:xfrm>
            <a:off x="6992175" y="3782652"/>
            <a:ext cx="871817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some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Text Box 16"/>
          <p:cNvSpPr/>
          <p:nvPr/>
        </p:nvSpPr>
        <p:spPr>
          <a:xfrm>
            <a:off x="5177989" y="4024581"/>
            <a:ext cx="1627728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little/few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Text Box 17"/>
          <p:cNvSpPr/>
          <p:nvPr/>
        </p:nvSpPr>
        <p:spPr>
          <a:xfrm>
            <a:off x="461106" y="1000476"/>
            <a:ext cx="2590254" cy="350291"/>
          </a:xfrm>
          <a:prstGeom prst="rect">
            <a:avLst/>
          </a:prstGeom>
          <a:solidFill>
            <a:srgbClr val="D6B0EE"/>
          </a:solidFill>
          <a:ln w="28575">
            <a:solidFill>
              <a:srgbClr val="008000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700"/>
              <a:t>两人一组问答并贴图</a:t>
            </a:r>
            <a:endParaRPr lang="zh-CN" altLang="en-US" sz="1700"/>
          </a:p>
        </p:txBody>
      </p:sp>
      <p:sp>
        <p:nvSpPr>
          <p:cNvPr id="22542" name="Text Box 18"/>
          <p:cNvSpPr/>
          <p:nvPr/>
        </p:nvSpPr>
        <p:spPr>
          <a:xfrm>
            <a:off x="98270" y="32763"/>
            <a:ext cx="5256099" cy="85188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500">
                <a:latin typeface="Times New Roman" panose="02020603050405020304" pitchFamily="18" charset="0"/>
              </a:rPr>
              <a:t>: Where can you put the</a:t>
            </a:r>
            <a:r>
              <a:rPr lang="en-US" altLang="zh-CN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zh-CN">
                <a:latin typeface="Times New Roman" panose="02020603050405020304" pitchFamily="18" charset="0"/>
              </a:rPr>
              <a:t>?</a:t>
            </a:r>
            <a:endParaRPr lang="en-US" altLang="zh-CN" sz="25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500">
                <a:latin typeface="Times New Roman" panose="02020603050405020304" pitchFamily="18" charset="0"/>
              </a:rPr>
              <a:t>:I put it /them here, because</a:t>
            </a:r>
            <a:r>
              <a:rPr lang="en-US" altLang="zh-CN" sz="250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3" name="Picture 20" descr="u=1188636777,1263747031&amp;fm=21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90265" y="1486852"/>
            <a:ext cx="1146464" cy="57458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44" name="Picture 22" descr="ac75323d6b6de243-72c7f71f5d8818aa-e88b3a38f9e3501374632330092c9470_i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0161" y="3298796"/>
            <a:ext cx="2013241" cy="157001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nimBg="1"/>
      <p:bldP spid="225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7183" y="1"/>
            <a:ext cx="4011366" cy="196314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5" name="Text Box 6"/>
          <p:cNvSpPr/>
          <p:nvPr/>
        </p:nvSpPr>
        <p:spPr>
          <a:xfrm>
            <a:off x="1" y="2452047"/>
            <a:ext cx="6750283" cy="213199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In a healthy diet, there is __________ fruit and vegetables. 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There is also __________ rice and bread. You can have 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__________ meat and fish in your meals. You can also have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 __________ eggs everyweek. Milk is good for your body. 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You can have __________ milk everyday. Sweet food is nice,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 but it is not good for your teeth. Eat only__________ sweet 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1900" b="1">
                <a:latin typeface="Times New Roman" panose="02020603050405020304" pitchFamily="18" charset="0"/>
              </a:rPr>
              <a:t>food every day.</a:t>
            </a:r>
            <a:endParaRPr lang="en-US" altLang="zh-CN" sz="19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6" name="Text Box 7"/>
          <p:cNvSpPr/>
          <p:nvPr/>
        </p:nvSpPr>
        <p:spPr>
          <a:xfrm>
            <a:off x="702998" y="1968189"/>
            <a:ext cx="942369" cy="471256"/>
          </a:xfrm>
          <a:prstGeom prst="rect">
            <a:avLst/>
          </a:prstGeom>
          <a:solidFill>
            <a:srgbClr val="99CCFF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/>
              <a:t>a few</a:t>
            </a:r>
            <a:endParaRPr lang="en-US" altLang="zh-CN" sz="2500"/>
          </a:p>
        </p:txBody>
      </p:sp>
      <p:sp>
        <p:nvSpPr>
          <p:cNvPr id="23557" name="Text Box 8"/>
          <p:cNvSpPr/>
          <p:nvPr/>
        </p:nvSpPr>
        <p:spPr>
          <a:xfrm>
            <a:off x="2880021" y="1968189"/>
            <a:ext cx="1012920" cy="471256"/>
          </a:xfrm>
          <a:prstGeom prst="rect">
            <a:avLst/>
          </a:prstGeom>
          <a:solidFill>
            <a:srgbClr val="99CCFF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/>
              <a:t>a little</a:t>
            </a:r>
            <a:endParaRPr lang="en-US" altLang="zh-CN" sz="2500"/>
          </a:p>
        </p:txBody>
      </p:sp>
      <p:sp>
        <p:nvSpPr>
          <p:cNvPr id="23558" name="Text Box 9"/>
          <p:cNvSpPr/>
          <p:nvPr/>
        </p:nvSpPr>
        <p:spPr>
          <a:xfrm>
            <a:off x="5177989" y="1968189"/>
            <a:ext cx="1143945" cy="471256"/>
          </a:xfrm>
          <a:prstGeom prst="rect">
            <a:avLst/>
          </a:prstGeom>
          <a:solidFill>
            <a:srgbClr val="99CCFF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/>
              <a:t>a lot of</a:t>
            </a:r>
            <a:endParaRPr lang="en-US" altLang="zh-CN" sz="2500"/>
          </a:p>
        </p:txBody>
      </p:sp>
      <p:sp>
        <p:nvSpPr>
          <p:cNvPr id="23559" name="Text Box 10"/>
          <p:cNvSpPr/>
          <p:nvPr/>
        </p:nvSpPr>
        <p:spPr>
          <a:xfrm>
            <a:off x="6871229" y="1968189"/>
            <a:ext cx="960006" cy="471256"/>
          </a:xfrm>
          <a:prstGeom prst="rect">
            <a:avLst/>
          </a:prstGeom>
          <a:solidFill>
            <a:srgbClr val="99CCFF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/>
              <a:t>some</a:t>
            </a:r>
            <a:endParaRPr lang="en-US" altLang="zh-CN" sz="2500"/>
          </a:p>
        </p:txBody>
      </p:sp>
      <p:sp>
        <p:nvSpPr>
          <p:cNvPr id="23560" name="Text Box 11"/>
          <p:cNvSpPr/>
          <p:nvPr/>
        </p:nvSpPr>
        <p:spPr>
          <a:xfrm>
            <a:off x="2759075" y="2331082"/>
            <a:ext cx="1143945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</a:rPr>
              <a:t>a lot of</a:t>
            </a:r>
            <a:endParaRPr lang="en-US" altLang="zh-CN" sz="2500">
              <a:solidFill>
                <a:srgbClr val="FF0000"/>
              </a:solidFill>
            </a:endParaRPr>
          </a:p>
        </p:txBody>
      </p:sp>
      <p:sp>
        <p:nvSpPr>
          <p:cNvPr id="23561" name="Text Box 12"/>
          <p:cNvSpPr/>
          <p:nvPr/>
        </p:nvSpPr>
        <p:spPr>
          <a:xfrm>
            <a:off x="1428673" y="2693974"/>
            <a:ext cx="1143945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</a:rPr>
              <a:t>a lot of</a:t>
            </a:r>
            <a:endParaRPr lang="en-US" altLang="zh-CN" sz="2500">
              <a:solidFill>
                <a:srgbClr val="FF0000"/>
              </a:solidFill>
            </a:endParaRPr>
          </a:p>
        </p:txBody>
      </p:sp>
      <p:sp>
        <p:nvSpPr>
          <p:cNvPr id="23562" name="Text Box 13"/>
          <p:cNvSpPr/>
          <p:nvPr/>
        </p:nvSpPr>
        <p:spPr>
          <a:xfrm>
            <a:off x="219216" y="2935903"/>
            <a:ext cx="9600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</a:rPr>
              <a:t>some</a:t>
            </a:r>
            <a:endParaRPr lang="en-US" altLang="zh-CN" sz="2500">
              <a:solidFill>
                <a:srgbClr val="FF0000"/>
              </a:solidFill>
            </a:endParaRPr>
          </a:p>
        </p:txBody>
      </p:sp>
      <p:sp>
        <p:nvSpPr>
          <p:cNvPr id="23563" name="Text Box 14"/>
          <p:cNvSpPr/>
          <p:nvPr/>
        </p:nvSpPr>
        <p:spPr>
          <a:xfrm>
            <a:off x="-143622" y="3298796"/>
            <a:ext cx="1552137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a few/some</a:t>
            </a:r>
            <a:endParaRPr lang="en-US" altLang="zh-CN" sz="22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64" name="Text Box 15"/>
          <p:cNvSpPr/>
          <p:nvPr/>
        </p:nvSpPr>
        <p:spPr>
          <a:xfrm>
            <a:off x="1670564" y="3540724"/>
            <a:ext cx="960006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</a:rPr>
              <a:t>some</a:t>
            </a:r>
            <a:endParaRPr lang="en-US" altLang="zh-CN" sz="2500">
              <a:solidFill>
                <a:srgbClr val="FF0000"/>
              </a:solidFill>
            </a:endParaRPr>
          </a:p>
        </p:txBody>
      </p:sp>
      <p:sp>
        <p:nvSpPr>
          <p:cNvPr id="23565" name="Text Box 16"/>
          <p:cNvSpPr/>
          <p:nvPr/>
        </p:nvSpPr>
        <p:spPr>
          <a:xfrm>
            <a:off x="4452315" y="3782652"/>
            <a:ext cx="1012920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>
                <a:solidFill>
                  <a:srgbClr val="FF0000"/>
                </a:solidFill>
              </a:rPr>
              <a:t>a little</a:t>
            </a:r>
            <a:endParaRPr lang="en-US" altLang="zh-CN" sz="25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 fill="hold"/>
                                        <p:tgtEl>
                                          <p:spTgt spid="235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 fill="hold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 fill="hold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 fill="hold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 fill="hold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 fill="hold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 build="allAtOnce"/>
      <p:bldP spid="23559" grpId="0" animBg="1" build="allAtOnce"/>
      <p:bldP spid="23560" grpId="0"/>
      <p:bldP spid="23561" grpId="0"/>
      <p:bldP spid="23562" grpId="0"/>
      <p:bldP spid="23563" grpId="0"/>
      <p:bldP spid="23564" grpId="0"/>
      <p:bldP spid="235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/>
          <p:nvPr/>
        </p:nvSpPr>
        <p:spPr>
          <a:xfrm>
            <a:off x="1666767" y="1279833"/>
            <a:ext cx="5623975" cy="1401169"/>
          </a:xfrm>
          <a:prstGeom prst="rect">
            <a:avLst/>
          </a:prstGeom>
          <a:solidFill>
            <a:srgbClr val="99CC00"/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>
                <a:latin typeface="Times New Roman" panose="02020603050405020304" pitchFamily="18" charset="0"/>
              </a:rPr>
              <a:t>               Step4    </a:t>
            </a:r>
            <a:endParaRPr lang="en-US" altLang="zh-CN" sz="43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4300" b="1">
                <a:latin typeface="Times New Roman" panose="02020603050405020304" pitchFamily="18" charset="0"/>
              </a:rPr>
              <a:t>Design a healthy diet</a:t>
            </a:r>
            <a:endParaRPr lang="en-US" altLang="zh-CN" sz="43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bang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3725" y="1713660"/>
            <a:ext cx="2068675" cy="223027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Text Box 6"/>
          <p:cNvSpPr/>
          <p:nvPr/>
        </p:nvSpPr>
        <p:spPr>
          <a:xfrm>
            <a:off x="685359" y="743427"/>
            <a:ext cx="6452958" cy="569540"/>
          </a:xfrm>
          <a:prstGeom prst="rect">
            <a:avLst/>
          </a:prstGeom>
          <a:solidFill>
            <a:srgbClr val="99CC00"/>
          </a:solidFill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design</a:t>
            </a:r>
            <a:r>
              <a:rPr lang="zh-CN" altLang="en-US" sz="3200">
                <a:latin typeface="Times New Roman" panose="02020603050405020304" pitchFamily="18" charset="0"/>
              </a:rPr>
              <a:t>（设计） </a:t>
            </a:r>
            <a:r>
              <a:rPr lang="en-US" altLang="zh-CN" sz="3200">
                <a:latin typeface="Times New Roman" panose="02020603050405020304" pitchFamily="18" charset="0"/>
              </a:rPr>
              <a:t>a healthy diet for him</a:t>
            </a:r>
            <a:endParaRPr lang="en-US" altLang="zh-CN" sz="32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Group 40"/>
          <p:cNvGraphicFramePr>
            <a:graphicFrameLocks noGrp="1"/>
          </p:cNvGraphicFramePr>
          <p:nvPr/>
        </p:nvGraphicFramePr>
        <p:xfrm>
          <a:off x="534177" y="1028196"/>
          <a:ext cx="7183671" cy="3182814"/>
        </p:xfrm>
        <a:graphic>
          <a:graphicData uri="http://schemas.openxmlformats.org/drawingml/2006/table">
            <a:tbl>
              <a:tblPr/>
              <a:tblGrid>
                <a:gridCol w="1980486"/>
                <a:gridCol w="3202541"/>
                <a:gridCol w="2000644"/>
              </a:tblGrid>
              <a:tr h="551898">
                <a:tc grid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 dirty="0"/>
                        <a:t>                        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My healthy diet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28575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7F1A7"/>
                    </a:solidFill>
                  </a:tcPr>
                </a:tc>
                <a:tc hMerge="1">
                  <a:tcP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cPr>
                    <a:lnR w="28575"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</a:tr>
              <a:tr h="51409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Breakfast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Lunch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Dinner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</a:tr>
              <a:tr h="15649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some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bread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some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milk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egg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some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rice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lot of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vegetables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some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fish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apple</a:t>
                      </a:r>
                      <a:endParaRPr lang="en-US" altLang="zh-CN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little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noodles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some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meat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lot of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fruit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 little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ice cream</a:t>
                      </a:r>
                      <a:endParaRPr lang="en-US" altLang="zh-CN" sz="2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1" marB="34281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Group 23"/>
          <p:cNvGraphicFramePr>
            <a:graphicFrameLocks noGrp="1"/>
          </p:cNvGraphicFramePr>
          <p:nvPr/>
        </p:nvGraphicFramePr>
        <p:xfrm>
          <a:off x="534178" y="456138"/>
          <a:ext cx="7183672" cy="3066946"/>
        </p:xfrm>
        <a:graphic>
          <a:graphicData uri="http://schemas.openxmlformats.org/drawingml/2006/table">
            <a:tbl>
              <a:tblPr/>
              <a:tblGrid>
                <a:gridCol w="1980486"/>
                <a:gridCol w="2784272"/>
                <a:gridCol w="2418914"/>
              </a:tblGrid>
              <a:tr h="551898">
                <a:tc grid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100"/>
                        <a:t>                            </a:t>
                      </a:r>
                      <a:r>
                        <a:rPr lang="en-US" altLang="zh-CN" sz="1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Bill’s diet</a:t>
                      </a:r>
                      <a:endParaRPr lang="en-US" altLang="zh-CN" sz="1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34289" marB="34289">
                    <a:lnL w="28575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ECF7A7"/>
                    </a:solidFill>
                  </a:tcPr>
                </a:tc>
                <a:tc hMerge="1">
                  <a:tcP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cPr>
                    <a:lnR w="28575"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</a:tr>
              <a:tr h="51409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100"/>
                        <a:t> Breakfast</a:t>
                      </a:r>
                      <a:endParaRPr lang="en-US" altLang="zh-CN" sz="2100"/>
                    </a:p>
                  </a:txBody>
                  <a:tcPr marL="91446" marR="91446" marT="34289" marB="34289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100"/>
                        <a:t>        Lunch</a:t>
                      </a:r>
                      <a:endParaRPr lang="en-US" altLang="zh-CN" sz="2100"/>
                    </a:p>
                  </a:txBody>
                  <a:tcPr marL="91446" marR="91446" marT="34289" marB="3428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r>
                        <a:rPr lang="en-US" altLang="zh-CN" sz="2100"/>
                        <a:t>      Dinner</a:t>
                      </a:r>
                      <a:endParaRPr lang="en-US" altLang="zh-CN" sz="2100"/>
                    </a:p>
                  </a:txBody>
                  <a:tcPr marL="91446" marR="91446" marT="34289" marB="34289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D6B0EE"/>
                    </a:solidFill>
                  </a:tcPr>
                </a:tc>
              </a:tr>
              <a:tr h="20009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1700"/>
                    </a:p>
                  </a:txBody>
                  <a:tcPr marL="91446" marR="91446" marT="34289" marB="34289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/>
                    </a:p>
                  </a:txBody>
                  <a:tcPr marL="91446" marR="91446" marT="34289" marB="34289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/>
                    </a:p>
                  </a:txBody>
                  <a:tcPr marL="91446" marR="91446" marT="34289" marB="34289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666" name="AutoShape 25"/>
          <p:cNvSpPr/>
          <p:nvPr/>
        </p:nvSpPr>
        <p:spPr>
          <a:xfrm>
            <a:off x="219216" y="3419761"/>
            <a:ext cx="7541468" cy="970233"/>
          </a:xfrm>
          <a:prstGeom prst="wave">
            <a:avLst>
              <a:gd name="adj1" fmla="val 12500"/>
              <a:gd name="adj2" fmla="val 0"/>
            </a:avLst>
          </a:prstGeom>
          <a:solidFill>
            <a:srgbClr val="99CC00"/>
          </a:solidFill>
          <a:ln w="28575">
            <a:solidFill>
              <a:srgbClr val="0000FF"/>
            </a:solidFill>
            <a:prstDash val="dashDot"/>
            <a:round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27667" name="Text Box 24"/>
          <p:cNvSpPr/>
          <p:nvPr/>
        </p:nvSpPr>
        <p:spPr>
          <a:xfrm>
            <a:off x="461106" y="3661688"/>
            <a:ext cx="6296735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Tips:</a:t>
            </a:r>
            <a:r>
              <a:rPr lang="zh-CN" altLang="en-US" sz="2500" b="1">
                <a:latin typeface="Times New Roman" panose="02020603050405020304" pitchFamily="18" charset="0"/>
              </a:rPr>
              <a:t>恰当地使用</a:t>
            </a:r>
            <a:r>
              <a:rPr lang="en-US" altLang="zh-CN" sz="2500" b="1">
                <a:latin typeface="Times New Roman" panose="02020603050405020304" pitchFamily="18" charset="0"/>
              </a:rPr>
              <a:t>a lot of, some, a little, a few</a:t>
            </a:r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68" name="AutoShape 26"/>
          <p:cNvSpPr/>
          <p:nvPr/>
        </p:nvSpPr>
        <p:spPr>
          <a:xfrm>
            <a:off x="1307727" y="879511"/>
            <a:ext cx="6019568" cy="2741856"/>
          </a:xfrm>
          <a:prstGeom prst="wave">
            <a:avLst>
              <a:gd name="adj1" fmla="val 12500"/>
              <a:gd name="adj2" fmla="val 0"/>
            </a:avLst>
          </a:prstGeom>
          <a:solidFill>
            <a:srgbClr val="FFCCCC"/>
          </a:solidFill>
          <a:ln w="28575">
            <a:solidFill>
              <a:srgbClr val="0000FF"/>
            </a:solidFill>
            <a:prstDash val="dashDot"/>
            <a:round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27669" name="Text Box 27"/>
          <p:cNvSpPr/>
          <p:nvPr/>
        </p:nvSpPr>
        <p:spPr>
          <a:xfrm>
            <a:off x="2275292" y="1484333"/>
            <a:ext cx="3677061" cy="155976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Breakfast like a king,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lunch like a prince,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>
                <a:latin typeface="Times New Roman" panose="02020603050405020304" pitchFamily="18" charset="0"/>
              </a:rPr>
              <a:t>dinner like a pauper.</a:t>
            </a:r>
            <a:endParaRPr lang="en-US" altLang="zh-CN" sz="32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 fill="hold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 fill="hold"/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 fill="hold"/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6" grpId="0" animBg="1"/>
      <p:bldP spid="27667" grpId="0"/>
      <p:bldP spid="27668" grpId="0" animBg="1"/>
      <p:bldP spid="2766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/>
          <p:nvPr/>
        </p:nvSpPr>
        <p:spPr>
          <a:xfrm>
            <a:off x="325043" y="302411"/>
            <a:ext cx="8206669" cy="307954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CCECFF"/>
            </a:solidFill>
            <a:miter lim="800000"/>
          </a:ln>
        </p:spPr>
        <p:txBody>
          <a:bodyPr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pic>
        <p:nvPicPr>
          <p:cNvPr id="28675" name="Picture 2" descr="ticking tim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" y="1"/>
            <a:ext cx="9055810" cy="8517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aphicFrame>
        <p:nvGraphicFramePr>
          <p:cNvPr id="28676" name="Group 4"/>
          <p:cNvGraphicFramePr>
            <a:graphicFrameLocks noGrp="1"/>
          </p:cNvGraphicFramePr>
          <p:nvPr/>
        </p:nvGraphicFramePr>
        <p:xfrm>
          <a:off x="325043" y="844229"/>
          <a:ext cx="8209192" cy="2114353"/>
        </p:xfrm>
        <a:graphic>
          <a:graphicData uri="http://schemas.openxmlformats.org/drawingml/2006/table">
            <a:tbl>
              <a:tblPr/>
              <a:tblGrid>
                <a:gridCol w="5719724"/>
                <a:gridCol w="889456"/>
                <a:gridCol w="778589"/>
                <a:gridCol w="821423"/>
              </a:tblGrid>
              <a:tr h="64262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745946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 dirty="0">
                        <a:solidFill>
                          <a:srgbClr val="CC0099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72578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</a:pPr>
                      <a:endParaRPr lang="zh-CN" altLang="zh-CN" sz="21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173" marR="90173" marT="35237" marB="35237" anchor="ctr">
                    <a:lnL w="38100">
                      <a:solidFill>
                        <a:srgbClr val="CCECFF"/>
                      </a:solidFill>
                      <a:miter lim="800000"/>
                    </a:lnL>
                    <a:lnR w="38100">
                      <a:solidFill>
                        <a:srgbClr val="CCECFF"/>
                      </a:solidFill>
                      <a:miter lim="800000"/>
                    </a:lnR>
                    <a:lnT w="38100">
                      <a:solidFill>
                        <a:srgbClr val="CCECFF"/>
                      </a:solidFill>
                      <a:miter lim="800000"/>
                    </a:lnT>
                    <a:lnB w="38100">
                      <a:solidFill>
                        <a:srgbClr val="CCECFF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698" name="Text Box 34"/>
          <p:cNvSpPr/>
          <p:nvPr/>
        </p:nvSpPr>
        <p:spPr>
          <a:xfrm>
            <a:off x="342679" y="2240359"/>
            <a:ext cx="5525708" cy="864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I can write about something about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healthy diet.</a:t>
            </a:r>
            <a:endParaRPr lang="en-US" altLang="zh-CN" sz="2500" b="1">
              <a:latin typeface="Times New Roman" panose="02020603050405020304" pitchFamily="18" charset="0"/>
            </a:endParaRPr>
          </a:p>
        </p:txBody>
      </p:sp>
      <p:sp>
        <p:nvSpPr>
          <p:cNvPr id="28699" name="Text Box 35"/>
          <p:cNvSpPr/>
          <p:nvPr/>
        </p:nvSpPr>
        <p:spPr>
          <a:xfrm>
            <a:off x="304885" y="1658219"/>
            <a:ext cx="5535785" cy="4712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I can use </a:t>
            </a:r>
            <a:r>
              <a:rPr lang="en-US" altLang="zh-CN" sz="2500" b="1" dirty="0">
                <a:solidFill>
                  <a:srgbClr val="CC0099"/>
                </a:solidFill>
              </a:rPr>
              <a:t>“</a:t>
            </a:r>
            <a:r>
              <a:rPr lang="en-US" altLang="zh-CN" sz="25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a lot of", </a:t>
            </a:r>
            <a:r>
              <a:rPr lang="en-US" altLang="zh-CN" sz="2500" b="1" dirty="0">
                <a:solidFill>
                  <a:srgbClr val="CC0099"/>
                </a:solidFill>
              </a:rPr>
              <a:t>“</a:t>
            </a:r>
            <a:r>
              <a:rPr lang="en-US" altLang="zh-CN" sz="25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some" ,etc.</a:t>
            </a:r>
            <a:endParaRPr lang="en-US" altLang="zh-CN" sz="2500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700" name="Text Box 36"/>
          <p:cNvSpPr/>
          <p:nvPr/>
        </p:nvSpPr>
        <p:spPr>
          <a:xfrm>
            <a:off x="325043" y="788788"/>
            <a:ext cx="4616094" cy="864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</a:rPr>
              <a:t>I know the food and drinks in a </a:t>
            </a:r>
            <a:endParaRPr lang="en-US" altLang="zh-CN" sz="25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</a:rPr>
              <a:t>healthy diet.</a:t>
            </a:r>
            <a:endParaRPr lang="en-US" altLang="zh-CN" sz="25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701" name="Picture 3" descr="QQ截图2012091522554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8818" y="4407635"/>
            <a:ext cx="1214496" cy="66278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702" name="Rectangle 41"/>
          <p:cNvSpPr/>
          <p:nvPr/>
        </p:nvSpPr>
        <p:spPr>
          <a:xfrm>
            <a:off x="1620170" y="3732832"/>
            <a:ext cx="2426031" cy="361730"/>
          </a:xfrm>
          <a:prstGeom prst="rect">
            <a:avLst/>
          </a:prstGeom>
          <a:solidFill>
            <a:srgbClr val="CCECFF"/>
          </a:solidFill>
          <a:ln w="38100">
            <a:solidFill>
              <a:schemeClr val="tx1"/>
            </a:solidFill>
            <a:miter lim="800000"/>
          </a:ln>
        </p:spPr>
        <p:txBody>
          <a:bodyPr wrap="none" lIns="80509" tIns="41956" rIns="80509" bIns="41956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I’ve got _______ stars. 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8703" name="Group 39"/>
          <p:cNvGrpSpPr>
            <a:grpSpLocks noChangeAspect="1"/>
          </p:cNvGrpSpPr>
          <p:nvPr/>
        </p:nvGrpSpPr>
        <p:grpSpPr>
          <a:xfrm>
            <a:off x="6143035" y="939994"/>
            <a:ext cx="662682" cy="486376"/>
            <a:chOff x="0" y="0"/>
            <a:chExt cx="1046" cy="1020"/>
          </a:xfrm>
        </p:grpSpPr>
        <p:pic>
          <p:nvPicPr>
            <p:cNvPr id="28712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78" y="365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13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452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14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3" y="0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704" name="Group 43"/>
          <p:cNvGrpSpPr>
            <a:grpSpLocks noChangeAspect="1"/>
          </p:cNvGrpSpPr>
          <p:nvPr/>
        </p:nvGrpSpPr>
        <p:grpSpPr>
          <a:xfrm>
            <a:off x="6125397" y="1627977"/>
            <a:ext cx="665201" cy="486378"/>
            <a:chOff x="0" y="0"/>
            <a:chExt cx="1046" cy="1020"/>
          </a:xfrm>
        </p:grpSpPr>
        <p:pic>
          <p:nvPicPr>
            <p:cNvPr id="28709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78" y="365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10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452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11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3" y="0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8705" name="Group 47"/>
          <p:cNvGrpSpPr>
            <a:grpSpLocks noChangeAspect="1"/>
          </p:cNvGrpSpPr>
          <p:nvPr/>
        </p:nvGrpSpPr>
        <p:grpSpPr>
          <a:xfrm>
            <a:off x="6125397" y="2381485"/>
            <a:ext cx="665201" cy="486376"/>
            <a:chOff x="0" y="0"/>
            <a:chExt cx="1046" cy="1020"/>
          </a:xfrm>
        </p:grpSpPr>
        <p:pic>
          <p:nvPicPr>
            <p:cNvPr id="28706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78" y="365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07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452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708" name="Picture 116" descr="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3" y="0"/>
              <a:ext cx="569" cy="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8" grpId="0"/>
      <p:bldP spid="28699" grpId="0"/>
      <p:bldP spid="28700" grpId="0"/>
      <p:bldP spid="2870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/>
          <p:nvPr/>
        </p:nvGrpSpPr>
        <p:grpSpPr>
          <a:xfrm>
            <a:off x="380476" y="627502"/>
            <a:ext cx="4787434" cy="844229"/>
            <a:chOff x="0" y="0"/>
            <a:chExt cx="2335" cy="709"/>
          </a:xfrm>
        </p:grpSpPr>
        <p:pic>
          <p:nvPicPr>
            <p:cNvPr id="29702" name="Picture 3" descr="YVG1Q{PJ@W$MP1QCM~01~PE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817" cy="70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9703" name="Oval 4"/>
            <p:cNvSpPr/>
            <p:nvPr/>
          </p:nvSpPr>
          <p:spPr>
            <a:xfrm>
              <a:off x="521" y="164"/>
              <a:ext cx="1814" cy="45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  <a:prstDash val="dashDot"/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en-US" altLang="zh-CN" sz="2500" dirty="0">
                  <a:latin typeface="Times New Roman" panose="02020603050405020304" pitchFamily="18" charset="0"/>
                </a:rPr>
                <a:t>Homework</a:t>
              </a:r>
              <a:endParaRPr lang="en-US" altLang="zh-CN" sz="25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699" name="Oval 5"/>
          <p:cNvSpPr/>
          <p:nvPr/>
        </p:nvSpPr>
        <p:spPr>
          <a:xfrm>
            <a:off x="340161" y="3177832"/>
            <a:ext cx="7846353" cy="912272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  <a:prstDash val="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、对照</a:t>
            </a:r>
            <a:r>
              <a:rPr lang="en-US" altLang="zh-CN" sz="2800" dirty="0">
                <a:latin typeface="Times New Roman" panose="02020603050405020304" pitchFamily="18" charset="0"/>
              </a:rPr>
              <a:t>Ticking time</a:t>
            </a:r>
            <a:r>
              <a:rPr lang="zh-CN" altLang="en-US" sz="2800" dirty="0">
                <a:latin typeface="Times New Roman" panose="02020603050405020304" pitchFamily="18" charset="0"/>
              </a:rPr>
              <a:t>的要求自主复习。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Oval 9"/>
          <p:cNvSpPr/>
          <p:nvPr/>
        </p:nvSpPr>
        <p:spPr>
          <a:xfrm>
            <a:off x="685359" y="1713660"/>
            <a:ext cx="7632179" cy="1086159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  <a:prstDash val="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zh-CN"/>
          </a:p>
        </p:txBody>
      </p:sp>
      <p:sp>
        <p:nvSpPr>
          <p:cNvPr id="29701" name="Text Box 8"/>
          <p:cNvSpPr/>
          <p:nvPr/>
        </p:nvSpPr>
        <p:spPr>
          <a:xfrm>
            <a:off x="1299401" y="1938519"/>
            <a:ext cx="6512959" cy="94421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、把你设计的</a:t>
            </a:r>
            <a:r>
              <a:rPr lang="en-US" altLang="zh-CN" sz="2800" dirty="0">
                <a:latin typeface="Times New Roman" panose="02020603050405020304" pitchFamily="18" charset="0"/>
              </a:rPr>
              <a:t>Bill</a:t>
            </a:r>
            <a:r>
              <a:rPr lang="zh-CN" altLang="en-US" sz="2800" dirty="0">
                <a:latin typeface="Times New Roman" panose="02020603050405020304" pitchFamily="18" charset="0"/>
              </a:rPr>
              <a:t>的健康饮食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zh-CN" altLang="en-US" sz="2800" dirty="0">
                <a:latin typeface="Times New Roman" panose="02020603050405020304" pitchFamily="18" charset="0"/>
              </a:rPr>
              <a:t>          写成一篇小短文。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/>
          <p:nvPr/>
        </p:nvSpPr>
        <p:spPr>
          <a:xfrm>
            <a:off x="1509303" y="1159241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099" name="Text Box 19"/>
          <p:cNvSpPr/>
          <p:nvPr/>
        </p:nvSpPr>
        <p:spPr>
          <a:xfrm>
            <a:off x="2708681" y="5041"/>
            <a:ext cx="2471827" cy="7409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About me</a:t>
            </a:r>
            <a:endParaRPr lang="en-US" altLang="zh-CN" sz="43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100" name="Group 5"/>
          <p:cNvGraphicFramePr>
            <a:graphicFrameLocks noGrp="1"/>
          </p:cNvGraphicFramePr>
          <p:nvPr/>
        </p:nvGraphicFramePr>
        <p:xfrm>
          <a:off x="178898" y="725785"/>
          <a:ext cx="8572029" cy="2492854"/>
        </p:xfrm>
        <a:graphic>
          <a:graphicData uri="http://schemas.openxmlformats.org/drawingml/2006/table">
            <a:tbl>
              <a:tblPr/>
              <a:tblGrid>
                <a:gridCol w="1262372"/>
                <a:gridCol w="3023643"/>
                <a:gridCol w="2015762"/>
                <a:gridCol w="2270252"/>
              </a:tblGrid>
              <a:tr h="70814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Name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14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   Breakfast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Lunch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Dinner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</a:tr>
              <a:tr h="178422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</a:tr>
            </a:tbl>
          </a:graphicData>
        </a:graphic>
      </p:graphicFrame>
      <p:sp>
        <p:nvSpPr>
          <p:cNvPr id="4117" name="TextBox 7"/>
          <p:cNvSpPr/>
          <p:nvPr/>
        </p:nvSpPr>
        <p:spPr>
          <a:xfrm>
            <a:off x="1504264" y="1756503"/>
            <a:ext cx="3784593" cy="636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some porridge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steamed buns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18" name="TextBox 7"/>
          <p:cNvSpPr/>
          <p:nvPr/>
        </p:nvSpPr>
        <p:spPr>
          <a:xfrm>
            <a:off x="279688" y="1756503"/>
            <a:ext cx="1655444" cy="636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Miss 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Zhou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19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" y="3177831"/>
            <a:ext cx="2242535" cy="10155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20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" y="4137985"/>
            <a:ext cx="2272771" cy="100551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21" name="TextBox 7"/>
          <p:cNvSpPr/>
          <p:nvPr/>
        </p:nvSpPr>
        <p:spPr>
          <a:xfrm>
            <a:off x="4525385" y="1572536"/>
            <a:ext cx="3215140" cy="144905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a little rice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some meat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a lot of 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vegetables</a:t>
            </a:r>
            <a:endParaRPr lang="en-US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22" name="TextBox 8"/>
          <p:cNvSpPr/>
          <p:nvPr/>
        </p:nvSpPr>
        <p:spPr>
          <a:xfrm>
            <a:off x="6659574" y="1602776"/>
            <a:ext cx="2015762" cy="17943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a little rice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some fruit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a lot of  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200" b="1">
                <a:latin typeface="Times New Roman" panose="02020603050405020304" pitchFamily="18" charset="0"/>
              </a:rPr>
              <a:t>vegetables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lvl="0" eaLnBrk="1" hangingPunct="1"/>
            <a:endParaRPr lang="en-US" altLang="zh-CN" sz="2200" b="1"/>
          </a:p>
        </p:txBody>
      </p:sp>
      <p:sp>
        <p:nvSpPr>
          <p:cNvPr id="4123" name="爆炸形 1 3"/>
          <p:cNvSpPr/>
          <p:nvPr/>
        </p:nvSpPr>
        <p:spPr>
          <a:xfrm>
            <a:off x="2154347" y="3177832"/>
            <a:ext cx="3852624" cy="1645617"/>
          </a:xfrm>
          <a:prstGeom prst="irregularSeal1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700" b="1">
                <a:solidFill>
                  <a:srgbClr val="FF0000"/>
                </a:solidFill>
              </a:rPr>
              <a:t>Healthy!</a:t>
            </a:r>
            <a:endParaRPr lang="zh-CN" altLang="en-US" sz="3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  <p:bldP spid="4121" grpId="0"/>
      <p:bldP spid="4122" grpId="0"/>
      <p:bldP spid="41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/>
          <p:nvPr/>
        </p:nvSpPr>
        <p:spPr>
          <a:xfrm>
            <a:off x="1509303" y="1159241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3" name="Text Box 19"/>
          <p:cNvSpPr/>
          <p:nvPr/>
        </p:nvSpPr>
        <p:spPr>
          <a:xfrm>
            <a:off x="2708680" y="5041"/>
            <a:ext cx="2650727" cy="7409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>
                <a:solidFill>
                  <a:srgbClr val="FF0000"/>
                </a:solidFill>
                <a:latin typeface="Times New Roman" panose="02020603050405020304" pitchFamily="18" charset="0"/>
              </a:rPr>
              <a:t>About her</a:t>
            </a:r>
            <a:endParaRPr lang="en-US" altLang="zh-CN" sz="43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124" name="Group 5"/>
          <p:cNvGraphicFramePr>
            <a:graphicFrameLocks noGrp="1"/>
          </p:cNvGraphicFramePr>
          <p:nvPr/>
        </p:nvGraphicFramePr>
        <p:xfrm>
          <a:off x="178898" y="725785"/>
          <a:ext cx="8572028" cy="2492854"/>
        </p:xfrm>
        <a:graphic>
          <a:graphicData uri="http://schemas.openxmlformats.org/drawingml/2006/table">
            <a:tbl>
              <a:tblPr/>
              <a:tblGrid>
                <a:gridCol w="1262372"/>
                <a:gridCol w="2771672"/>
                <a:gridCol w="2267732"/>
                <a:gridCol w="2270252"/>
              </a:tblGrid>
              <a:tr h="70814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Name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14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   Breakfast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Lunch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33CC"/>
                          </a:solidFill>
                        </a:rPr>
                        <a:t>   Dinner</a:t>
                      </a: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  <a:p>
                      <a:pPr lvl="0" eaLnBrk="1" hangingPunct="1">
                        <a:buFontTx/>
                      </a:pPr>
                      <a:endParaRPr lang="en-US" altLang="zh-CN" sz="2100" b="1">
                        <a:solidFill>
                          <a:srgbClr val="0033CC"/>
                        </a:solidFill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</a:tr>
              <a:tr h="178422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buFontTx/>
                      </a:pPr>
                      <a:endParaRPr lang="zh-CN" altLang="zh-CN" sz="140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5" marR="91435" marT="34276" marB="34276">
                    <a:lnL w="12700">
                      <a:solidFill>
                        <a:schemeClr val="accent2"/>
                      </a:solidFill>
                      <a:miter lim="800000"/>
                    </a:lnL>
                    <a:lnR w="12700">
                      <a:solidFill>
                        <a:schemeClr val="accent2"/>
                      </a:solidFill>
                      <a:miter lim="800000"/>
                    </a:lnR>
                    <a:lnT w="12700">
                      <a:solidFill>
                        <a:schemeClr val="accent2"/>
                      </a:solidFill>
                      <a:miter lim="800000"/>
                    </a:lnT>
                    <a:lnB w="12700">
                      <a:solidFill>
                        <a:schemeClr val="accent2"/>
                      </a:solidFill>
                      <a:miter lim="800000"/>
                    </a:lnB>
                    <a:solidFill>
                      <a:srgbClr val="E8E8EF"/>
                    </a:solidFill>
                  </a:tcPr>
                </a:tc>
              </a:tr>
            </a:tbl>
          </a:graphicData>
        </a:graphic>
      </p:graphicFrame>
      <p:sp>
        <p:nvSpPr>
          <p:cNvPr id="5141" name="TextBox 7"/>
          <p:cNvSpPr/>
          <p:nvPr/>
        </p:nvSpPr>
        <p:spPr>
          <a:xfrm>
            <a:off x="1504264" y="1756503"/>
            <a:ext cx="3784593" cy="636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some cereal,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some bread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42" name="TextBox 7"/>
          <p:cNvSpPr/>
          <p:nvPr/>
        </p:nvSpPr>
        <p:spPr>
          <a:xfrm>
            <a:off x="4238139" y="1572535"/>
            <a:ext cx="3215140" cy="913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some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roast beef,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b="1">
                <a:latin typeface="Times New Roman" panose="02020603050405020304" pitchFamily="18" charset="0"/>
              </a:rPr>
              <a:t>potato</a:t>
            </a:r>
            <a:endParaRPr lang="en-US" altLang="zh-CN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43" name="TextBox 8"/>
          <p:cNvSpPr/>
          <p:nvPr/>
        </p:nvSpPr>
        <p:spPr>
          <a:xfrm>
            <a:off x="6508392" y="1363368"/>
            <a:ext cx="2156865" cy="20362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some milk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some fruit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a lot of  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vegetables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lvl="0" eaLnBrk="1" hangingPunct="1"/>
            <a:endParaRPr lang="en-US" altLang="zh-CN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44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8743" y="1544815"/>
            <a:ext cx="1222055" cy="1378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45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8269" y="3056867"/>
            <a:ext cx="2177023" cy="133060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46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22676" y="3933858"/>
            <a:ext cx="3016083" cy="120964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47" name="爆炸形 1 3"/>
          <p:cNvSpPr/>
          <p:nvPr/>
        </p:nvSpPr>
        <p:spPr>
          <a:xfrm>
            <a:off x="2880021" y="3056867"/>
            <a:ext cx="3852624" cy="1643097"/>
          </a:xfrm>
          <a:prstGeom prst="irregularSeal1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700" b="1">
                <a:solidFill>
                  <a:srgbClr val="FF0000"/>
                </a:solidFill>
              </a:rPr>
              <a:t>Healthy!</a:t>
            </a:r>
            <a:endParaRPr lang="zh-CN" altLang="en-US" sz="3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  <p:bldP spid="5142" grpId="0"/>
      <p:bldP spid="5143" grpId="0"/>
      <p:bldP spid="51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圆角矩形 11"/>
          <p:cNvSpPr/>
          <p:nvPr/>
        </p:nvSpPr>
        <p:spPr>
          <a:xfrm>
            <a:off x="1" y="2935904"/>
            <a:ext cx="6750283" cy="98283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b="1"/>
          </a:p>
        </p:txBody>
      </p:sp>
      <p:sp>
        <p:nvSpPr>
          <p:cNvPr id="6147" name="圆角矩形 9"/>
          <p:cNvSpPr/>
          <p:nvPr/>
        </p:nvSpPr>
        <p:spPr>
          <a:xfrm>
            <a:off x="219215" y="1968190"/>
            <a:ext cx="6531068" cy="97275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b="1"/>
          </a:p>
        </p:txBody>
      </p:sp>
      <p:pic>
        <p:nvPicPr>
          <p:cNvPr id="6148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7184" y="395655"/>
            <a:ext cx="5757519" cy="15145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9" name="Rectangle 4"/>
          <p:cNvSpPr/>
          <p:nvPr/>
        </p:nvSpPr>
        <p:spPr>
          <a:xfrm>
            <a:off x="340161" y="2089154"/>
            <a:ext cx="8572027" cy="861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Chinese people often have some </a:t>
            </a: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porridge</a:t>
            </a:r>
            <a:endParaRPr lang="en-US" altLang="zh-CN" sz="2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steamed bun</a:t>
            </a:r>
            <a:r>
              <a:rPr lang="en-US" altLang="zh-CN" sz="25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for breakfast.</a:t>
            </a: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50" name="Freeform 7"/>
          <p:cNvSpPr/>
          <p:nvPr/>
        </p:nvSpPr>
        <p:spPr bwMode="auto">
          <a:xfrm>
            <a:off x="-181418" y="-236888"/>
            <a:ext cx="3572938" cy="909752"/>
          </a:xfrm>
          <a:custGeom>
            <a:avLst/>
            <a:gdLst/>
            <a:ahLst/>
            <a:cxnLst>
              <a:cxn ang="0">
                <a:pos x="2133832" y="216862"/>
              </a:cxn>
              <a:cxn ang="0">
                <a:pos x="2063485" y="216862"/>
              </a:cxn>
              <a:cxn ang="0">
                <a:pos x="2024209" y="138713"/>
              </a:cxn>
              <a:cxn ang="0">
                <a:pos x="1930414" y="156297"/>
              </a:cxn>
              <a:cxn ang="0">
                <a:pos x="1852447" y="199278"/>
              </a:cxn>
              <a:cxn ang="0">
                <a:pos x="1773894" y="156297"/>
              </a:cxn>
              <a:cxn ang="0">
                <a:pos x="1688306" y="164763"/>
              </a:cxn>
              <a:cxn ang="0">
                <a:pos x="1656651" y="121130"/>
              </a:cxn>
              <a:cxn ang="0">
                <a:pos x="1578684" y="112664"/>
              </a:cxn>
              <a:cxn ang="0">
                <a:pos x="1515958" y="78148"/>
              </a:cxn>
              <a:cxn ang="0">
                <a:pos x="1422164" y="60565"/>
              </a:cxn>
              <a:cxn ang="0">
                <a:pos x="1281471" y="121130"/>
              </a:cxn>
              <a:cxn ang="0">
                <a:pos x="1195884" y="182346"/>
              </a:cxn>
              <a:cxn ang="0">
                <a:pos x="1140779" y="138713"/>
              </a:cxn>
              <a:cxn ang="0">
                <a:pos x="1062812" y="138713"/>
              </a:cxn>
              <a:cxn ang="0">
                <a:pos x="1008294" y="78148"/>
              </a:cxn>
              <a:cxn ang="0">
                <a:pos x="969017" y="42982"/>
              </a:cxn>
              <a:cxn ang="0">
                <a:pos x="891051" y="8466"/>
              </a:cxn>
              <a:cxn ang="0">
                <a:pos x="804877" y="34516"/>
              </a:cxn>
              <a:cxn ang="0">
                <a:pos x="734530" y="52099"/>
              </a:cxn>
              <a:cxn ang="0">
                <a:pos x="664184" y="42982"/>
              </a:cxn>
              <a:cxn ang="0">
                <a:pos x="609666" y="26049"/>
              </a:cxn>
              <a:cxn ang="0">
                <a:pos x="515871" y="0"/>
              </a:cxn>
              <a:cxn ang="0">
                <a:pos x="343523" y="112664"/>
              </a:cxn>
              <a:cxn ang="0">
                <a:pos x="155934" y="260495"/>
              </a:cxn>
              <a:cxn ang="0">
                <a:pos x="46897" y="338643"/>
              </a:cxn>
              <a:cxn ang="0">
                <a:pos x="7621" y="451307"/>
              </a:cxn>
              <a:cxn ang="0">
                <a:pos x="93795" y="494940"/>
              </a:cxn>
              <a:cxn ang="0">
                <a:pos x="155934" y="468890"/>
              </a:cxn>
              <a:cxn ang="0">
                <a:pos x="218659" y="494940"/>
              </a:cxn>
              <a:cxn ang="0">
                <a:pos x="281384" y="537921"/>
              </a:cxn>
              <a:cxn ang="0">
                <a:pos x="351730" y="520989"/>
              </a:cxn>
              <a:cxn ang="0">
                <a:pos x="406249" y="547039"/>
              </a:cxn>
              <a:cxn ang="0">
                <a:pos x="500043" y="555505"/>
              </a:cxn>
              <a:cxn ang="0">
                <a:pos x="570390" y="520989"/>
              </a:cxn>
              <a:cxn ang="0">
                <a:pos x="624908" y="529455"/>
              </a:cxn>
              <a:cxn ang="0">
                <a:pos x="703461" y="537921"/>
              </a:cxn>
              <a:cxn ang="0">
                <a:pos x="789049" y="503406"/>
              </a:cxn>
              <a:cxn ang="0">
                <a:pos x="851774" y="529455"/>
              </a:cxn>
              <a:cxn ang="0">
                <a:pos x="937948" y="520989"/>
              </a:cxn>
              <a:cxn ang="0">
                <a:pos x="976638" y="555505"/>
              </a:cxn>
              <a:cxn ang="0">
                <a:pos x="1062812" y="573088"/>
              </a:cxn>
              <a:cxn ang="0">
                <a:pos x="1148986" y="537921"/>
              </a:cxn>
              <a:cxn ang="0">
                <a:pos x="1226953" y="511872"/>
              </a:cxn>
              <a:cxn ang="0">
                <a:pos x="1289678" y="547039"/>
              </a:cxn>
              <a:cxn ang="0">
                <a:pos x="1375266" y="529455"/>
              </a:cxn>
              <a:cxn ang="0">
                <a:pos x="1437991" y="547039"/>
              </a:cxn>
              <a:cxn ang="0">
                <a:pos x="1515958" y="555505"/>
              </a:cxn>
              <a:cxn ang="0">
                <a:pos x="1594511" y="537921"/>
              </a:cxn>
              <a:cxn ang="0">
                <a:pos x="1656651" y="547039"/>
              </a:cxn>
              <a:cxn ang="0">
                <a:pos x="1742824" y="537921"/>
              </a:cxn>
              <a:cxn ang="0">
                <a:pos x="1797343" y="537921"/>
              </a:cxn>
              <a:cxn ang="0">
                <a:pos x="1899345" y="537921"/>
              </a:cxn>
              <a:cxn ang="0">
                <a:pos x="1993139" y="503406"/>
              </a:cxn>
              <a:cxn ang="0">
                <a:pos x="2055278" y="459773"/>
              </a:cxn>
              <a:cxn ang="0">
                <a:pos x="2133832" y="451307"/>
              </a:cxn>
              <a:cxn ang="0">
                <a:pos x="2211798" y="407674"/>
              </a:cxn>
              <a:cxn ang="0">
                <a:pos x="2235247" y="347109"/>
              </a:cxn>
              <a:cxn ang="0">
                <a:pos x="2242868" y="268961"/>
              </a:cxn>
            </a:cxnLst>
            <a:rect l="l" t="t" r="r" b="b"/>
            <a:pathLst>
              <a:path w="3840" h="880">
                <a:moveTo>
                  <a:pt x="3746" y="360"/>
                </a:moveTo>
                <a:lnTo>
                  <a:pt x="3746" y="360"/>
                </a:lnTo>
                <a:lnTo>
                  <a:pt x="3733" y="360"/>
                </a:lnTo>
                <a:lnTo>
                  <a:pt x="3720" y="360"/>
                </a:lnTo>
                <a:lnTo>
                  <a:pt x="3706" y="360"/>
                </a:lnTo>
                <a:lnTo>
                  <a:pt x="3693" y="360"/>
                </a:lnTo>
                <a:lnTo>
                  <a:pt x="3693" y="346"/>
                </a:lnTo>
                <a:lnTo>
                  <a:pt x="3680" y="346"/>
                </a:lnTo>
                <a:lnTo>
                  <a:pt x="3666" y="333"/>
                </a:lnTo>
                <a:lnTo>
                  <a:pt x="3653" y="333"/>
                </a:lnTo>
                <a:lnTo>
                  <a:pt x="3640" y="333"/>
                </a:lnTo>
                <a:lnTo>
                  <a:pt x="3640" y="320"/>
                </a:lnTo>
                <a:lnTo>
                  <a:pt x="3626" y="320"/>
                </a:lnTo>
                <a:lnTo>
                  <a:pt x="3613" y="320"/>
                </a:lnTo>
                <a:lnTo>
                  <a:pt x="3600" y="320"/>
                </a:lnTo>
                <a:lnTo>
                  <a:pt x="3586" y="320"/>
                </a:lnTo>
                <a:lnTo>
                  <a:pt x="3573" y="320"/>
                </a:lnTo>
                <a:lnTo>
                  <a:pt x="3560" y="320"/>
                </a:lnTo>
                <a:lnTo>
                  <a:pt x="3560" y="333"/>
                </a:lnTo>
                <a:lnTo>
                  <a:pt x="3546" y="333"/>
                </a:lnTo>
                <a:lnTo>
                  <a:pt x="3533" y="333"/>
                </a:lnTo>
                <a:lnTo>
                  <a:pt x="3520" y="333"/>
                </a:lnTo>
                <a:lnTo>
                  <a:pt x="3520" y="320"/>
                </a:lnTo>
                <a:lnTo>
                  <a:pt x="3520" y="306"/>
                </a:lnTo>
                <a:lnTo>
                  <a:pt x="3520" y="293"/>
                </a:lnTo>
                <a:lnTo>
                  <a:pt x="3520" y="280"/>
                </a:lnTo>
                <a:lnTo>
                  <a:pt x="3520" y="266"/>
                </a:lnTo>
                <a:lnTo>
                  <a:pt x="3506" y="253"/>
                </a:lnTo>
                <a:lnTo>
                  <a:pt x="3493" y="240"/>
                </a:lnTo>
                <a:lnTo>
                  <a:pt x="3480" y="240"/>
                </a:lnTo>
                <a:lnTo>
                  <a:pt x="3480" y="226"/>
                </a:lnTo>
                <a:lnTo>
                  <a:pt x="3466" y="226"/>
                </a:lnTo>
                <a:lnTo>
                  <a:pt x="3453" y="213"/>
                </a:lnTo>
                <a:lnTo>
                  <a:pt x="3440" y="213"/>
                </a:lnTo>
                <a:lnTo>
                  <a:pt x="3426" y="213"/>
                </a:lnTo>
                <a:lnTo>
                  <a:pt x="3413" y="213"/>
                </a:lnTo>
                <a:lnTo>
                  <a:pt x="3400" y="213"/>
                </a:lnTo>
                <a:lnTo>
                  <a:pt x="3373" y="213"/>
                </a:lnTo>
                <a:lnTo>
                  <a:pt x="3360" y="213"/>
                </a:lnTo>
                <a:lnTo>
                  <a:pt x="3346" y="213"/>
                </a:lnTo>
                <a:lnTo>
                  <a:pt x="3333" y="226"/>
                </a:lnTo>
                <a:lnTo>
                  <a:pt x="3320" y="226"/>
                </a:lnTo>
                <a:lnTo>
                  <a:pt x="3306" y="226"/>
                </a:lnTo>
                <a:lnTo>
                  <a:pt x="3293" y="240"/>
                </a:lnTo>
                <a:lnTo>
                  <a:pt x="3280" y="240"/>
                </a:lnTo>
                <a:lnTo>
                  <a:pt x="3266" y="253"/>
                </a:lnTo>
                <a:lnTo>
                  <a:pt x="3253" y="253"/>
                </a:lnTo>
                <a:lnTo>
                  <a:pt x="3240" y="266"/>
                </a:lnTo>
                <a:lnTo>
                  <a:pt x="3226" y="266"/>
                </a:lnTo>
                <a:lnTo>
                  <a:pt x="3213" y="280"/>
                </a:lnTo>
                <a:lnTo>
                  <a:pt x="3200" y="280"/>
                </a:lnTo>
                <a:lnTo>
                  <a:pt x="3186" y="293"/>
                </a:lnTo>
                <a:lnTo>
                  <a:pt x="3173" y="293"/>
                </a:lnTo>
                <a:lnTo>
                  <a:pt x="3173" y="306"/>
                </a:lnTo>
                <a:lnTo>
                  <a:pt x="3160" y="306"/>
                </a:lnTo>
                <a:lnTo>
                  <a:pt x="3146" y="306"/>
                </a:lnTo>
                <a:lnTo>
                  <a:pt x="3133" y="306"/>
                </a:lnTo>
                <a:lnTo>
                  <a:pt x="3120" y="293"/>
                </a:lnTo>
                <a:lnTo>
                  <a:pt x="3120" y="280"/>
                </a:lnTo>
                <a:lnTo>
                  <a:pt x="3106" y="266"/>
                </a:lnTo>
                <a:lnTo>
                  <a:pt x="3093" y="266"/>
                </a:lnTo>
                <a:lnTo>
                  <a:pt x="3080" y="253"/>
                </a:lnTo>
                <a:lnTo>
                  <a:pt x="3066" y="253"/>
                </a:lnTo>
                <a:lnTo>
                  <a:pt x="3053" y="240"/>
                </a:lnTo>
                <a:lnTo>
                  <a:pt x="3040" y="240"/>
                </a:lnTo>
                <a:lnTo>
                  <a:pt x="3026" y="240"/>
                </a:lnTo>
                <a:lnTo>
                  <a:pt x="3013" y="240"/>
                </a:lnTo>
                <a:lnTo>
                  <a:pt x="3000" y="240"/>
                </a:lnTo>
                <a:lnTo>
                  <a:pt x="2986" y="240"/>
                </a:lnTo>
                <a:lnTo>
                  <a:pt x="2973" y="240"/>
                </a:lnTo>
                <a:lnTo>
                  <a:pt x="2960" y="240"/>
                </a:lnTo>
                <a:lnTo>
                  <a:pt x="2946" y="240"/>
                </a:lnTo>
                <a:lnTo>
                  <a:pt x="2933" y="240"/>
                </a:lnTo>
                <a:lnTo>
                  <a:pt x="2920" y="240"/>
                </a:lnTo>
                <a:lnTo>
                  <a:pt x="2906" y="253"/>
                </a:lnTo>
                <a:lnTo>
                  <a:pt x="2893" y="253"/>
                </a:lnTo>
                <a:lnTo>
                  <a:pt x="2880" y="253"/>
                </a:lnTo>
                <a:lnTo>
                  <a:pt x="2866" y="253"/>
                </a:lnTo>
                <a:lnTo>
                  <a:pt x="2866" y="266"/>
                </a:lnTo>
                <a:lnTo>
                  <a:pt x="2866" y="253"/>
                </a:lnTo>
                <a:lnTo>
                  <a:pt x="2853" y="253"/>
                </a:lnTo>
                <a:lnTo>
                  <a:pt x="2853" y="240"/>
                </a:lnTo>
                <a:lnTo>
                  <a:pt x="2853" y="226"/>
                </a:lnTo>
                <a:lnTo>
                  <a:pt x="2853" y="213"/>
                </a:lnTo>
                <a:lnTo>
                  <a:pt x="2840" y="213"/>
                </a:lnTo>
                <a:lnTo>
                  <a:pt x="2840" y="200"/>
                </a:lnTo>
                <a:lnTo>
                  <a:pt x="2826" y="200"/>
                </a:lnTo>
                <a:lnTo>
                  <a:pt x="2826" y="186"/>
                </a:lnTo>
                <a:lnTo>
                  <a:pt x="2813" y="186"/>
                </a:lnTo>
                <a:lnTo>
                  <a:pt x="2800" y="173"/>
                </a:lnTo>
                <a:lnTo>
                  <a:pt x="2786" y="173"/>
                </a:lnTo>
                <a:lnTo>
                  <a:pt x="2773" y="173"/>
                </a:lnTo>
                <a:lnTo>
                  <a:pt x="2760" y="173"/>
                </a:lnTo>
                <a:lnTo>
                  <a:pt x="2746" y="160"/>
                </a:lnTo>
                <a:lnTo>
                  <a:pt x="2733" y="160"/>
                </a:lnTo>
                <a:lnTo>
                  <a:pt x="2720" y="160"/>
                </a:lnTo>
                <a:lnTo>
                  <a:pt x="2706" y="160"/>
                </a:lnTo>
                <a:lnTo>
                  <a:pt x="2693" y="160"/>
                </a:lnTo>
                <a:lnTo>
                  <a:pt x="2693" y="173"/>
                </a:lnTo>
                <a:lnTo>
                  <a:pt x="2680" y="173"/>
                </a:lnTo>
                <a:lnTo>
                  <a:pt x="2666" y="173"/>
                </a:lnTo>
                <a:lnTo>
                  <a:pt x="2653" y="173"/>
                </a:lnTo>
                <a:lnTo>
                  <a:pt x="2640" y="173"/>
                </a:lnTo>
                <a:lnTo>
                  <a:pt x="2626" y="173"/>
                </a:lnTo>
                <a:lnTo>
                  <a:pt x="2613" y="173"/>
                </a:lnTo>
                <a:lnTo>
                  <a:pt x="2613" y="160"/>
                </a:lnTo>
                <a:lnTo>
                  <a:pt x="2600" y="146"/>
                </a:lnTo>
                <a:lnTo>
                  <a:pt x="2600" y="133"/>
                </a:lnTo>
                <a:lnTo>
                  <a:pt x="2586" y="133"/>
                </a:lnTo>
                <a:lnTo>
                  <a:pt x="2586" y="120"/>
                </a:lnTo>
                <a:lnTo>
                  <a:pt x="2573" y="120"/>
                </a:lnTo>
                <a:lnTo>
                  <a:pt x="2560" y="106"/>
                </a:lnTo>
                <a:lnTo>
                  <a:pt x="2546" y="106"/>
                </a:lnTo>
                <a:lnTo>
                  <a:pt x="2533" y="93"/>
                </a:lnTo>
                <a:lnTo>
                  <a:pt x="2520" y="93"/>
                </a:lnTo>
                <a:lnTo>
                  <a:pt x="2506" y="93"/>
                </a:lnTo>
                <a:lnTo>
                  <a:pt x="2493" y="93"/>
                </a:lnTo>
                <a:lnTo>
                  <a:pt x="2480" y="93"/>
                </a:lnTo>
                <a:lnTo>
                  <a:pt x="2466" y="93"/>
                </a:lnTo>
                <a:lnTo>
                  <a:pt x="2453" y="93"/>
                </a:lnTo>
                <a:lnTo>
                  <a:pt x="2426" y="93"/>
                </a:lnTo>
                <a:lnTo>
                  <a:pt x="2400" y="106"/>
                </a:lnTo>
                <a:lnTo>
                  <a:pt x="2373" y="106"/>
                </a:lnTo>
                <a:lnTo>
                  <a:pt x="2360" y="120"/>
                </a:lnTo>
                <a:lnTo>
                  <a:pt x="2333" y="120"/>
                </a:lnTo>
                <a:lnTo>
                  <a:pt x="2306" y="133"/>
                </a:lnTo>
                <a:lnTo>
                  <a:pt x="2293" y="146"/>
                </a:lnTo>
                <a:lnTo>
                  <a:pt x="2266" y="146"/>
                </a:lnTo>
                <a:lnTo>
                  <a:pt x="2240" y="160"/>
                </a:lnTo>
                <a:lnTo>
                  <a:pt x="2226" y="173"/>
                </a:lnTo>
                <a:lnTo>
                  <a:pt x="2200" y="186"/>
                </a:lnTo>
                <a:lnTo>
                  <a:pt x="2186" y="186"/>
                </a:lnTo>
                <a:lnTo>
                  <a:pt x="2173" y="200"/>
                </a:lnTo>
                <a:lnTo>
                  <a:pt x="2146" y="213"/>
                </a:lnTo>
                <a:lnTo>
                  <a:pt x="2133" y="226"/>
                </a:lnTo>
                <a:lnTo>
                  <a:pt x="2120" y="226"/>
                </a:lnTo>
                <a:lnTo>
                  <a:pt x="2106" y="240"/>
                </a:lnTo>
                <a:lnTo>
                  <a:pt x="2093" y="253"/>
                </a:lnTo>
                <a:lnTo>
                  <a:pt x="2080" y="253"/>
                </a:lnTo>
                <a:lnTo>
                  <a:pt x="2066" y="266"/>
                </a:lnTo>
                <a:lnTo>
                  <a:pt x="2053" y="266"/>
                </a:lnTo>
                <a:lnTo>
                  <a:pt x="2053" y="280"/>
                </a:lnTo>
                <a:lnTo>
                  <a:pt x="2040" y="280"/>
                </a:lnTo>
                <a:lnTo>
                  <a:pt x="2026" y="280"/>
                </a:lnTo>
                <a:lnTo>
                  <a:pt x="2013" y="280"/>
                </a:lnTo>
                <a:lnTo>
                  <a:pt x="2013" y="266"/>
                </a:lnTo>
                <a:lnTo>
                  <a:pt x="2000" y="266"/>
                </a:lnTo>
                <a:lnTo>
                  <a:pt x="2000" y="253"/>
                </a:lnTo>
                <a:lnTo>
                  <a:pt x="2000" y="240"/>
                </a:lnTo>
                <a:lnTo>
                  <a:pt x="1986" y="240"/>
                </a:lnTo>
                <a:lnTo>
                  <a:pt x="1973" y="226"/>
                </a:lnTo>
                <a:lnTo>
                  <a:pt x="1960" y="226"/>
                </a:lnTo>
                <a:lnTo>
                  <a:pt x="1960" y="213"/>
                </a:lnTo>
                <a:lnTo>
                  <a:pt x="1946" y="213"/>
                </a:lnTo>
                <a:lnTo>
                  <a:pt x="1933" y="213"/>
                </a:lnTo>
                <a:lnTo>
                  <a:pt x="1920" y="200"/>
                </a:lnTo>
                <a:lnTo>
                  <a:pt x="1906" y="200"/>
                </a:lnTo>
                <a:lnTo>
                  <a:pt x="1893" y="200"/>
                </a:lnTo>
                <a:lnTo>
                  <a:pt x="1880" y="200"/>
                </a:lnTo>
                <a:lnTo>
                  <a:pt x="1866" y="200"/>
                </a:lnTo>
                <a:lnTo>
                  <a:pt x="1853" y="200"/>
                </a:lnTo>
                <a:lnTo>
                  <a:pt x="1840" y="200"/>
                </a:lnTo>
                <a:lnTo>
                  <a:pt x="1840" y="213"/>
                </a:lnTo>
                <a:lnTo>
                  <a:pt x="1826" y="213"/>
                </a:lnTo>
                <a:lnTo>
                  <a:pt x="1813" y="213"/>
                </a:lnTo>
                <a:lnTo>
                  <a:pt x="1813" y="200"/>
                </a:lnTo>
                <a:lnTo>
                  <a:pt x="1813" y="186"/>
                </a:lnTo>
                <a:lnTo>
                  <a:pt x="1813" y="173"/>
                </a:lnTo>
                <a:lnTo>
                  <a:pt x="1800" y="160"/>
                </a:lnTo>
                <a:lnTo>
                  <a:pt x="1786" y="160"/>
                </a:lnTo>
                <a:lnTo>
                  <a:pt x="1786" y="146"/>
                </a:lnTo>
                <a:lnTo>
                  <a:pt x="1773" y="146"/>
                </a:lnTo>
                <a:lnTo>
                  <a:pt x="1760" y="133"/>
                </a:lnTo>
                <a:lnTo>
                  <a:pt x="1746" y="133"/>
                </a:lnTo>
                <a:lnTo>
                  <a:pt x="1733" y="120"/>
                </a:lnTo>
                <a:lnTo>
                  <a:pt x="1720" y="120"/>
                </a:lnTo>
                <a:lnTo>
                  <a:pt x="1706" y="120"/>
                </a:lnTo>
                <a:lnTo>
                  <a:pt x="1693" y="120"/>
                </a:lnTo>
                <a:lnTo>
                  <a:pt x="1680" y="120"/>
                </a:lnTo>
                <a:lnTo>
                  <a:pt x="1666" y="120"/>
                </a:lnTo>
                <a:lnTo>
                  <a:pt x="1653" y="120"/>
                </a:lnTo>
                <a:lnTo>
                  <a:pt x="1640" y="120"/>
                </a:lnTo>
                <a:lnTo>
                  <a:pt x="1640" y="106"/>
                </a:lnTo>
                <a:lnTo>
                  <a:pt x="1640" y="93"/>
                </a:lnTo>
                <a:lnTo>
                  <a:pt x="1653" y="93"/>
                </a:lnTo>
                <a:lnTo>
                  <a:pt x="1653" y="80"/>
                </a:lnTo>
                <a:lnTo>
                  <a:pt x="1653" y="66"/>
                </a:lnTo>
                <a:lnTo>
                  <a:pt x="1640" y="66"/>
                </a:lnTo>
                <a:lnTo>
                  <a:pt x="1640" y="53"/>
                </a:lnTo>
                <a:lnTo>
                  <a:pt x="1626" y="53"/>
                </a:lnTo>
                <a:lnTo>
                  <a:pt x="1613" y="40"/>
                </a:lnTo>
                <a:lnTo>
                  <a:pt x="1600" y="26"/>
                </a:lnTo>
                <a:lnTo>
                  <a:pt x="1586" y="26"/>
                </a:lnTo>
                <a:lnTo>
                  <a:pt x="1573" y="26"/>
                </a:lnTo>
                <a:lnTo>
                  <a:pt x="1560" y="26"/>
                </a:lnTo>
                <a:lnTo>
                  <a:pt x="1546" y="13"/>
                </a:lnTo>
                <a:lnTo>
                  <a:pt x="1533" y="13"/>
                </a:lnTo>
                <a:lnTo>
                  <a:pt x="1520" y="13"/>
                </a:lnTo>
                <a:lnTo>
                  <a:pt x="1506" y="13"/>
                </a:lnTo>
                <a:lnTo>
                  <a:pt x="1493" y="13"/>
                </a:lnTo>
                <a:lnTo>
                  <a:pt x="1466" y="13"/>
                </a:lnTo>
                <a:lnTo>
                  <a:pt x="1453" y="13"/>
                </a:lnTo>
                <a:lnTo>
                  <a:pt x="1440" y="26"/>
                </a:lnTo>
                <a:lnTo>
                  <a:pt x="1426" y="26"/>
                </a:lnTo>
                <a:lnTo>
                  <a:pt x="1413" y="26"/>
                </a:lnTo>
                <a:lnTo>
                  <a:pt x="1413" y="40"/>
                </a:lnTo>
                <a:lnTo>
                  <a:pt x="1400" y="40"/>
                </a:lnTo>
                <a:lnTo>
                  <a:pt x="1386" y="40"/>
                </a:lnTo>
                <a:lnTo>
                  <a:pt x="1373" y="53"/>
                </a:lnTo>
                <a:lnTo>
                  <a:pt x="1360" y="53"/>
                </a:lnTo>
                <a:lnTo>
                  <a:pt x="1346" y="53"/>
                </a:lnTo>
                <a:lnTo>
                  <a:pt x="1346" y="66"/>
                </a:lnTo>
                <a:lnTo>
                  <a:pt x="1333" y="66"/>
                </a:lnTo>
                <a:lnTo>
                  <a:pt x="1320" y="66"/>
                </a:lnTo>
                <a:lnTo>
                  <a:pt x="1320" y="80"/>
                </a:lnTo>
                <a:lnTo>
                  <a:pt x="1306" y="80"/>
                </a:lnTo>
                <a:lnTo>
                  <a:pt x="1293" y="80"/>
                </a:lnTo>
                <a:lnTo>
                  <a:pt x="1280" y="80"/>
                </a:lnTo>
                <a:lnTo>
                  <a:pt x="1266" y="80"/>
                </a:lnTo>
                <a:lnTo>
                  <a:pt x="1253" y="80"/>
                </a:lnTo>
                <a:lnTo>
                  <a:pt x="1253" y="66"/>
                </a:lnTo>
                <a:lnTo>
                  <a:pt x="1240" y="66"/>
                </a:lnTo>
                <a:lnTo>
                  <a:pt x="1226" y="66"/>
                </a:lnTo>
                <a:lnTo>
                  <a:pt x="1213" y="66"/>
                </a:lnTo>
                <a:lnTo>
                  <a:pt x="1213" y="53"/>
                </a:lnTo>
                <a:lnTo>
                  <a:pt x="1200" y="53"/>
                </a:lnTo>
                <a:lnTo>
                  <a:pt x="1186" y="53"/>
                </a:lnTo>
                <a:lnTo>
                  <a:pt x="1173" y="53"/>
                </a:lnTo>
                <a:lnTo>
                  <a:pt x="1160" y="53"/>
                </a:lnTo>
                <a:lnTo>
                  <a:pt x="1146" y="53"/>
                </a:lnTo>
                <a:lnTo>
                  <a:pt x="1133" y="66"/>
                </a:lnTo>
                <a:lnTo>
                  <a:pt x="1120" y="66"/>
                </a:lnTo>
                <a:lnTo>
                  <a:pt x="1106" y="66"/>
                </a:lnTo>
                <a:lnTo>
                  <a:pt x="1093" y="80"/>
                </a:lnTo>
                <a:lnTo>
                  <a:pt x="1080" y="80"/>
                </a:lnTo>
                <a:lnTo>
                  <a:pt x="1066" y="80"/>
                </a:lnTo>
                <a:lnTo>
                  <a:pt x="1066" y="93"/>
                </a:lnTo>
                <a:lnTo>
                  <a:pt x="1053" y="93"/>
                </a:lnTo>
                <a:lnTo>
                  <a:pt x="1040" y="80"/>
                </a:lnTo>
                <a:lnTo>
                  <a:pt x="1040" y="66"/>
                </a:lnTo>
                <a:lnTo>
                  <a:pt x="1040" y="53"/>
                </a:lnTo>
                <a:lnTo>
                  <a:pt x="1040" y="40"/>
                </a:lnTo>
                <a:lnTo>
                  <a:pt x="1026" y="40"/>
                </a:lnTo>
                <a:lnTo>
                  <a:pt x="1013" y="26"/>
                </a:lnTo>
                <a:lnTo>
                  <a:pt x="1000" y="13"/>
                </a:lnTo>
                <a:lnTo>
                  <a:pt x="986" y="13"/>
                </a:lnTo>
                <a:lnTo>
                  <a:pt x="973" y="0"/>
                </a:lnTo>
                <a:lnTo>
                  <a:pt x="960" y="0"/>
                </a:lnTo>
                <a:lnTo>
                  <a:pt x="946" y="0"/>
                </a:lnTo>
                <a:lnTo>
                  <a:pt x="933" y="0"/>
                </a:lnTo>
                <a:lnTo>
                  <a:pt x="920" y="0"/>
                </a:lnTo>
                <a:lnTo>
                  <a:pt x="906" y="0"/>
                </a:lnTo>
                <a:lnTo>
                  <a:pt x="880" y="0"/>
                </a:lnTo>
                <a:lnTo>
                  <a:pt x="866" y="13"/>
                </a:lnTo>
                <a:lnTo>
                  <a:pt x="853" y="13"/>
                </a:lnTo>
                <a:lnTo>
                  <a:pt x="826" y="26"/>
                </a:lnTo>
                <a:lnTo>
                  <a:pt x="786" y="53"/>
                </a:lnTo>
                <a:lnTo>
                  <a:pt x="760" y="66"/>
                </a:lnTo>
                <a:lnTo>
                  <a:pt x="733" y="80"/>
                </a:lnTo>
                <a:lnTo>
                  <a:pt x="693" y="106"/>
                </a:lnTo>
                <a:lnTo>
                  <a:pt x="666" y="120"/>
                </a:lnTo>
                <a:lnTo>
                  <a:pt x="640" y="133"/>
                </a:lnTo>
                <a:lnTo>
                  <a:pt x="613" y="160"/>
                </a:lnTo>
                <a:lnTo>
                  <a:pt x="586" y="173"/>
                </a:lnTo>
                <a:lnTo>
                  <a:pt x="546" y="200"/>
                </a:lnTo>
                <a:lnTo>
                  <a:pt x="520" y="213"/>
                </a:lnTo>
                <a:lnTo>
                  <a:pt x="493" y="240"/>
                </a:lnTo>
                <a:lnTo>
                  <a:pt x="466" y="253"/>
                </a:lnTo>
                <a:lnTo>
                  <a:pt x="440" y="280"/>
                </a:lnTo>
                <a:lnTo>
                  <a:pt x="413" y="293"/>
                </a:lnTo>
                <a:lnTo>
                  <a:pt x="386" y="320"/>
                </a:lnTo>
                <a:lnTo>
                  <a:pt x="360" y="333"/>
                </a:lnTo>
                <a:lnTo>
                  <a:pt x="320" y="360"/>
                </a:lnTo>
                <a:lnTo>
                  <a:pt x="293" y="373"/>
                </a:lnTo>
                <a:lnTo>
                  <a:pt x="266" y="400"/>
                </a:lnTo>
                <a:lnTo>
                  <a:pt x="253" y="413"/>
                </a:lnTo>
                <a:lnTo>
                  <a:pt x="240" y="413"/>
                </a:lnTo>
                <a:lnTo>
                  <a:pt x="226" y="426"/>
                </a:lnTo>
                <a:lnTo>
                  <a:pt x="213" y="440"/>
                </a:lnTo>
                <a:lnTo>
                  <a:pt x="186" y="453"/>
                </a:lnTo>
                <a:lnTo>
                  <a:pt x="173" y="466"/>
                </a:lnTo>
                <a:lnTo>
                  <a:pt x="146" y="480"/>
                </a:lnTo>
                <a:lnTo>
                  <a:pt x="133" y="493"/>
                </a:lnTo>
                <a:lnTo>
                  <a:pt x="120" y="493"/>
                </a:lnTo>
                <a:lnTo>
                  <a:pt x="93" y="506"/>
                </a:lnTo>
                <a:lnTo>
                  <a:pt x="80" y="520"/>
                </a:lnTo>
                <a:lnTo>
                  <a:pt x="66" y="533"/>
                </a:lnTo>
                <a:lnTo>
                  <a:pt x="53" y="560"/>
                </a:lnTo>
                <a:lnTo>
                  <a:pt x="40" y="573"/>
                </a:lnTo>
                <a:lnTo>
                  <a:pt x="26" y="586"/>
                </a:lnTo>
                <a:lnTo>
                  <a:pt x="13" y="600"/>
                </a:lnTo>
                <a:lnTo>
                  <a:pt x="13" y="613"/>
                </a:lnTo>
                <a:lnTo>
                  <a:pt x="0" y="626"/>
                </a:lnTo>
                <a:lnTo>
                  <a:pt x="0" y="640"/>
                </a:lnTo>
                <a:lnTo>
                  <a:pt x="0" y="666"/>
                </a:lnTo>
                <a:lnTo>
                  <a:pt x="0" y="680"/>
                </a:lnTo>
                <a:lnTo>
                  <a:pt x="13" y="693"/>
                </a:lnTo>
                <a:lnTo>
                  <a:pt x="26" y="706"/>
                </a:lnTo>
                <a:lnTo>
                  <a:pt x="26" y="720"/>
                </a:lnTo>
                <a:lnTo>
                  <a:pt x="40" y="720"/>
                </a:lnTo>
                <a:lnTo>
                  <a:pt x="53" y="733"/>
                </a:lnTo>
                <a:lnTo>
                  <a:pt x="66" y="746"/>
                </a:lnTo>
                <a:lnTo>
                  <a:pt x="80" y="746"/>
                </a:lnTo>
                <a:lnTo>
                  <a:pt x="106" y="760"/>
                </a:lnTo>
                <a:lnTo>
                  <a:pt x="120" y="760"/>
                </a:lnTo>
                <a:lnTo>
                  <a:pt x="133" y="760"/>
                </a:lnTo>
                <a:lnTo>
                  <a:pt x="146" y="760"/>
                </a:lnTo>
                <a:lnTo>
                  <a:pt x="160" y="760"/>
                </a:lnTo>
                <a:lnTo>
                  <a:pt x="173" y="760"/>
                </a:lnTo>
                <a:lnTo>
                  <a:pt x="186" y="760"/>
                </a:lnTo>
                <a:lnTo>
                  <a:pt x="200" y="760"/>
                </a:lnTo>
                <a:lnTo>
                  <a:pt x="213" y="760"/>
                </a:lnTo>
                <a:lnTo>
                  <a:pt x="226" y="760"/>
                </a:lnTo>
                <a:lnTo>
                  <a:pt x="226" y="746"/>
                </a:lnTo>
                <a:lnTo>
                  <a:pt x="240" y="746"/>
                </a:lnTo>
                <a:lnTo>
                  <a:pt x="240" y="733"/>
                </a:lnTo>
                <a:lnTo>
                  <a:pt x="240" y="720"/>
                </a:lnTo>
                <a:lnTo>
                  <a:pt x="253" y="720"/>
                </a:lnTo>
                <a:lnTo>
                  <a:pt x="266" y="720"/>
                </a:lnTo>
                <a:lnTo>
                  <a:pt x="266" y="733"/>
                </a:lnTo>
                <a:lnTo>
                  <a:pt x="280" y="733"/>
                </a:lnTo>
                <a:lnTo>
                  <a:pt x="293" y="733"/>
                </a:lnTo>
                <a:lnTo>
                  <a:pt x="293" y="746"/>
                </a:lnTo>
                <a:lnTo>
                  <a:pt x="306" y="746"/>
                </a:lnTo>
                <a:lnTo>
                  <a:pt x="320" y="746"/>
                </a:lnTo>
                <a:lnTo>
                  <a:pt x="333" y="746"/>
                </a:lnTo>
                <a:lnTo>
                  <a:pt x="346" y="746"/>
                </a:lnTo>
                <a:lnTo>
                  <a:pt x="360" y="746"/>
                </a:lnTo>
                <a:lnTo>
                  <a:pt x="360" y="760"/>
                </a:lnTo>
                <a:lnTo>
                  <a:pt x="373" y="760"/>
                </a:lnTo>
                <a:lnTo>
                  <a:pt x="373" y="773"/>
                </a:lnTo>
                <a:lnTo>
                  <a:pt x="373" y="786"/>
                </a:lnTo>
                <a:lnTo>
                  <a:pt x="386" y="786"/>
                </a:lnTo>
                <a:lnTo>
                  <a:pt x="386" y="800"/>
                </a:lnTo>
                <a:lnTo>
                  <a:pt x="400" y="800"/>
                </a:lnTo>
                <a:lnTo>
                  <a:pt x="413" y="813"/>
                </a:lnTo>
                <a:lnTo>
                  <a:pt x="426" y="813"/>
                </a:lnTo>
                <a:lnTo>
                  <a:pt x="440" y="826"/>
                </a:lnTo>
                <a:lnTo>
                  <a:pt x="453" y="826"/>
                </a:lnTo>
                <a:lnTo>
                  <a:pt x="466" y="826"/>
                </a:lnTo>
                <a:lnTo>
                  <a:pt x="480" y="826"/>
                </a:lnTo>
                <a:lnTo>
                  <a:pt x="493" y="826"/>
                </a:lnTo>
                <a:lnTo>
                  <a:pt x="506" y="826"/>
                </a:lnTo>
                <a:lnTo>
                  <a:pt x="520" y="826"/>
                </a:lnTo>
                <a:lnTo>
                  <a:pt x="533" y="826"/>
                </a:lnTo>
                <a:lnTo>
                  <a:pt x="533" y="813"/>
                </a:lnTo>
                <a:lnTo>
                  <a:pt x="546" y="813"/>
                </a:lnTo>
                <a:lnTo>
                  <a:pt x="560" y="813"/>
                </a:lnTo>
                <a:lnTo>
                  <a:pt x="573" y="813"/>
                </a:lnTo>
                <a:lnTo>
                  <a:pt x="573" y="800"/>
                </a:lnTo>
                <a:lnTo>
                  <a:pt x="586" y="800"/>
                </a:lnTo>
                <a:lnTo>
                  <a:pt x="600" y="800"/>
                </a:lnTo>
                <a:lnTo>
                  <a:pt x="600" y="786"/>
                </a:lnTo>
                <a:lnTo>
                  <a:pt x="613" y="786"/>
                </a:lnTo>
                <a:lnTo>
                  <a:pt x="626" y="786"/>
                </a:lnTo>
                <a:lnTo>
                  <a:pt x="626" y="800"/>
                </a:lnTo>
                <a:lnTo>
                  <a:pt x="640" y="800"/>
                </a:lnTo>
                <a:lnTo>
                  <a:pt x="640" y="813"/>
                </a:lnTo>
                <a:lnTo>
                  <a:pt x="653" y="826"/>
                </a:lnTo>
                <a:lnTo>
                  <a:pt x="666" y="826"/>
                </a:lnTo>
                <a:lnTo>
                  <a:pt x="666" y="840"/>
                </a:lnTo>
                <a:lnTo>
                  <a:pt x="680" y="840"/>
                </a:lnTo>
                <a:lnTo>
                  <a:pt x="693" y="840"/>
                </a:lnTo>
                <a:lnTo>
                  <a:pt x="706" y="853"/>
                </a:lnTo>
                <a:lnTo>
                  <a:pt x="720" y="853"/>
                </a:lnTo>
                <a:lnTo>
                  <a:pt x="733" y="853"/>
                </a:lnTo>
                <a:lnTo>
                  <a:pt x="746" y="853"/>
                </a:lnTo>
                <a:lnTo>
                  <a:pt x="773" y="853"/>
                </a:lnTo>
                <a:lnTo>
                  <a:pt x="786" y="853"/>
                </a:lnTo>
                <a:lnTo>
                  <a:pt x="800" y="853"/>
                </a:lnTo>
                <a:lnTo>
                  <a:pt x="813" y="853"/>
                </a:lnTo>
                <a:lnTo>
                  <a:pt x="826" y="853"/>
                </a:lnTo>
                <a:lnTo>
                  <a:pt x="840" y="853"/>
                </a:lnTo>
                <a:lnTo>
                  <a:pt x="853" y="853"/>
                </a:lnTo>
                <a:lnTo>
                  <a:pt x="866" y="840"/>
                </a:lnTo>
                <a:lnTo>
                  <a:pt x="880" y="840"/>
                </a:lnTo>
                <a:lnTo>
                  <a:pt x="893" y="840"/>
                </a:lnTo>
                <a:lnTo>
                  <a:pt x="906" y="840"/>
                </a:lnTo>
                <a:lnTo>
                  <a:pt x="920" y="826"/>
                </a:lnTo>
                <a:lnTo>
                  <a:pt x="933" y="826"/>
                </a:lnTo>
                <a:lnTo>
                  <a:pt x="933" y="813"/>
                </a:lnTo>
                <a:lnTo>
                  <a:pt x="946" y="813"/>
                </a:lnTo>
                <a:lnTo>
                  <a:pt x="960" y="813"/>
                </a:lnTo>
                <a:lnTo>
                  <a:pt x="960" y="800"/>
                </a:lnTo>
                <a:lnTo>
                  <a:pt x="973" y="800"/>
                </a:lnTo>
                <a:lnTo>
                  <a:pt x="986" y="800"/>
                </a:lnTo>
                <a:lnTo>
                  <a:pt x="986" y="786"/>
                </a:lnTo>
                <a:lnTo>
                  <a:pt x="1000" y="786"/>
                </a:lnTo>
                <a:lnTo>
                  <a:pt x="1000" y="773"/>
                </a:lnTo>
                <a:lnTo>
                  <a:pt x="1013" y="773"/>
                </a:lnTo>
                <a:lnTo>
                  <a:pt x="1026" y="773"/>
                </a:lnTo>
                <a:lnTo>
                  <a:pt x="1040" y="773"/>
                </a:lnTo>
                <a:lnTo>
                  <a:pt x="1040" y="786"/>
                </a:lnTo>
                <a:lnTo>
                  <a:pt x="1053" y="800"/>
                </a:lnTo>
                <a:lnTo>
                  <a:pt x="1066" y="800"/>
                </a:lnTo>
                <a:lnTo>
                  <a:pt x="1066" y="813"/>
                </a:lnTo>
                <a:lnTo>
                  <a:pt x="1080" y="813"/>
                </a:lnTo>
                <a:lnTo>
                  <a:pt x="1093" y="813"/>
                </a:lnTo>
                <a:lnTo>
                  <a:pt x="1093" y="826"/>
                </a:lnTo>
                <a:lnTo>
                  <a:pt x="1106" y="826"/>
                </a:lnTo>
                <a:lnTo>
                  <a:pt x="1120" y="826"/>
                </a:lnTo>
                <a:lnTo>
                  <a:pt x="1133" y="826"/>
                </a:lnTo>
                <a:lnTo>
                  <a:pt x="1146" y="826"/>
                </a:lnTo>
                <a:lnTo>
                  <a:pt x="1160" y="826"/>
                </a:lnTo>
                <a:lnTo>
                  <a:pt x="1173" y="826"/>
                </a:lnTo>
                <a:lnTo>
                  <a:pt x="1186" y="826"/>
                </a:lnTo>
                <a:lnTo>
                  <a:pt x="1200" y="826"/>
                </a:lnTo>
                <a:lnTo>
                  <a:pt x="1213" y="826"/>
                </a:lnTo>
                <a:lnTo>
                  <a:pt x="1226" y="813"/>
                </a:lnTo>
                <a:lnTo>
                  <a:pt x="1240" y="813"/>
                </a:lnTo>
                <a:lnTo>
                  <a:pt x="1253" y="813"/>
                </a:lnTo>
                <a:lnTo>
                  <a:pt x="1266" y="800"/>
                </a:lnTo>
                <a:lnTo>
                  <a:pt x="1280" y="800"/>
                </a:lnTo>
                <a:lnTo>
                  <a:pt x="1293" y="800"/>
                </a:lnTo>
                <a:lnTo>
                  <a:pt x="1306" y="786"/>
                </a:lnTo>
                <a:lnTo>
                  <a:pt x="1320" y="786"/>
                </a:lnTo>
                <a:lnTo>
                  <a:pt x="1333" y="773"/>
                </a:lnTo>
                <a:lnTo>
                  <a:pt x="1346" y="773"/>
                </a:lnTo>
                <a:lnTo>
                  <a:pt x="1346" y="760"/>
                </a:lnTo>
                <a:lnTo>
                  <a:pt x="1360" y="760"/>
                </a:lnTo>
                <a:lnTo>
                  <a:pt x="1373" y="760"/>
                </a:lnTo>
                <a:lnTo>
                  <a:pt x="1386" y="760"/>
                </a:lnTo>
                <a:lnTo>
                  <a:pt x="1386" y="773"/>
                </a:lnTo>
                <a:lnTo>
                  <a:pt x="1400" y="786"/>
                </a:lnTo>
                <a:lnTo>
                  <a:pt x="1413" y="786"/>
                </a:lnTo>
                <a:lnTo>
                  <a:pt x="1413" y="800"/>
                </a:lnTo>
                <a:lnTo>
                  <a:pt x="1426" y="800"/>
                </a:lnTo>
                <a:lnTo>
                  <a:pt x="1440" y="800"/>
                </a:lnTo>
                <a:lnTo>
                  <a:pt x="1453" y="813"/>
                </a:lnTo>
                <a:lnTo>
                  <a:pt x="1466" y="813"/>
                </a:lnTo>
                <a:lnTo>
                  <a:pt x="1480" y="813"/>
                </a:lnTo>
                <a:lnTo>
                  <a:pt x="1493" y="813"/>
                </a:lnTo>
                <a:lnTo>
                  <a:pt x="1506" y="813"/>
                </a:lnTo>
                <a:lnTo>
                  <a:pt x="1520" y="813"/>
                </a:lnTo>
                <a:lnTo>
                  <a:pt x="1533" y="813"/>
                </a:lnTo>
                <a:lnTo>
                  <a:pt x="1546" y="813"/>
                </a:lnTo>
                <a:lnTo>
                  <a:pt x="1560" y="800"/>
                </a:lnTo>
                <a:lnTo>
                  <a:pt x="1573" y="800"/>
                </a:lnTo>
                <a:lnTo>
                  <a:pt x="1586" y="800"/>
                </a:lnTo>
                <a:lnTo>
                  <a:pt x="1600" y="800"/>
                </a:lnTo>
                <a:lnTo>
                  <a:pt x="1600" y="786"/>
                </a:lnTo>
                <a:lnTo>
                  <a:pt x="1613" y="786"/>
                </a:lnTo>
                <a:lnTo>
                  <a:pt x="1626" y="786"/>
                </a:lnTo>
                <a:lnTo>
                  <a:pt x="1640" y="786"/>
                </a:lnTo>
                <a:lnTo>
                  <a:pt x="1640" y="800"/>
                </a:lnTo>
                <a:lnTo>
                  <a:pt x="1640" y="813"/>
                </a:lnTo>
                <a:lnTo>
                  <a:pt x="1653" y="813"/>
                </a:lnTo>
                <a:lnTo>
                  <a:pt x="1653" y="826"/>
                </a:lnTo>
                <a:lnTo>
                  <a:pt x="1653" y="840"/>
                </a:lnTo>
                <a:lnTo>
                  <a:pt x="1666" y="840"/>
                </a:lnTo>
                <a:lnTo>
                  <a:pt x="1666" y="853"/>
                </a:lnTo>
                <a:lnTo>
                  <a:pt x="1680" y="853"/>
                </a:lnTo>
                <a:lnTo>
                  <a:pt x="1693" y="866"/>
                </a:lnTo>
                <a:lnTo>
                  <a:pt x="1706" y="866"/>
                </a:lnTo>
                <a:lnTo>
                  <a:pt x="1720" y="880"/>
                </a:lnTo>
                <a:lnTo>
                  <a:pt x="1733" y="880"/>
                </a:lnTo>
                <a:lnTo>
                  <a:pt x="1746" y="880"/>
                </a:lnTo>
                <a:lnTo>
                  <a:pt x="1760" y="880"/>
                </a:lnTo>
                <a:lnTo>
                  <a:pt x="1773" y="880"/>
                </a:lnTo>
                <a:lnTo>
                  <a:pt x="1786" y="880"/>
                </a:lnTo>
                <a:lnTo>
                  <a:pt x="1800" y="880"/>
                </a:lnTo>
                <a:lnTo>
                  <a:pt x="1813" y="880"/>
                </a:lnTo>
                <a:lnTo>
                  <a:pt x="1826" y="880"/>
                </a:lnTo>
                <a:lnTo>
                  <a:pt x="1840" y="866"/>
                </a:lnTo>
                <a:lnTo>
                  <a:pt x="1853" y="866"/>
                </a:lnTo>
                <a:lnTo>
                  <a:pt x="1866" y="866"/>
                </a:lnTo>
                <a:lnTo>
                  <a:pt x="1880" y="866"/>
                </a:lnTo>
                <a:lnTo>
                  <a:pt x="1893" y="853"/>
                </a:lnTo>
                <a:lnTo>
                  <a:pt x="1906" y="853"/>
                </a:lnTo>
                <a:lnTo>
                  <a:pt x="1920" y="853"/>
                </a:lnTo>
                <a:lnTo>
                  <a:pt x="1933" y="840"/>
                </a:lnTo>
                <a:lnTo>
                  <a:pt x="1946" y="840"/>
                </a:lnTo>
                <a:lnTo>
                  <a:pt x="1960" y="826"/>
                </a:lnTo>
                <a:lnTo>
                  <a:pt x="1973" y="826"/>
                </a:lnTo>
                <a:lnTo>
                  <a:pt x="1986" y="813"/>
                </a:lnTo>
                <a:lnTo>
                  <a:pt x="2000" y="813"/>
                </a:lnTo>
                <a:lnTo>
                  <a:pt x="2013" y="800"/>
                </a:lnTo>
                <a:lnTo>
                  <a:pt x="2026" y="800"/>
                </a:lnTo>
                <a:lnTo>
                  <a:pt x="2040" y="786"/>
                </a:lnTo>
                <a:lnTo>
                  <a:pt x="2053" y="786"/>
                </a:lnTo>
                <a:lnTo>
                  <a:pt x="2066" y="773"/>
                </a:lnTo>
                <a:lnTo>
                  <a:pt x="2080" y="773"/>
                </a:lnTo>
                <a:lnTo>
                  <a:pt x="2080" y="786"/>
                </a:lnTo>
                <a:lnTo>
                  <a:pt x="2093" y="786"/>
                </a:lnTo>
                <a:lnTo>
                  <a:pt x="2093" y="800"/>
                </a:lnTo>
                <a:lnTo>
                  <a:pt x="2106" y="800"/>
                </a:lnTo>
                <a:lnTo>
                  <a:pt x="2106" y="813"/>
                </a:lnTo>
                <a:lnTo>
                  <a:pt x="2120" y="813"/>
                </a:lnTo>
                <a:lnTo>
                  <a:pt x="2133" y="826"/>
                </a:lnTo>
                <a:lnTo>
                  <a:pt x="2146" y="826"/>
                </a:lnTo>
                <a:lnTo>
                  <a:pt x="2160" y="826"/>
                </a:lnTo>
                <a:lnTo>
                  <a:pt x="2160" y="840"/>
                </a:lnTo>
                <a:lnTo>
                  <a:pt x="2173" y="840"/>
                </a:lnTo>
                <a:lnTo>
                  <a:pt x="2186" y="840"/>
                </a:lnTo>
                <a:lnTo>
                  <a:pt x="2200" y="840"/>
                </a:lnTo>
                <a:lnTo>
                  <a:pt x="2213" y="840"/>
                </a:lnTo>
                <a:lnTo>
                  <a:pt x="2226" y="826"/>
                </a:lnTo>
                <a:lnTo>
                  <a:pt x="2240" y="826"/>
                </a:lnTo>
                <a:lnTo>
                  <a:pt x="2253" y="826"/>
                </a:lnTo>
                <a:lnTo>
                  <a:pt x="2266" y="826"/>
                </a:lnTo>
                <a:lnTo>
                  <a:pt x="2280" y="826"/>
                </a:lnTo>
                <a:lnTo>
                  <a:pt x="2293" y="826"/>
                </a:lnTo>
                <a:lnTo>
                  <a:pt x="2306" y="813"/>
                </a:lnTo>
                <a:lnTo>
                  <a:pt x="2320" y="813"/>
                </a:lnTo>
                <a:lnTo>
                  <a:pt x="2333" y="813"/>
                </a:lnTo>
                <a:lnTo>
                  <a:pt x="2346" y="813"/>
                </a:lnTo>
                <a:lnTo>
                  <a:pt x="2346" y="800"/>
                </a:lnTo>
                <a:lnTo>
                  <a:pt x="2360" y="800"/>
                </a:lnTo>
                <a:lnTo>
                  <a:pt x="2373" y="800"/>
                </a:lnTo>
                <a:lnTo>
                  <a:pt x="2373" y="786"/>
                </a:lnTo>
                <a:lnTo>
                  <a:pt x="2386" y="786"/>
                </a:lnTo>
                <a:lnTo>
                  <a:pt x="2400" y="786"/>
                </a:lnTo>
                <a:lnTo>
                  <a:pt x="2413" y="800"/>
                </a:lnTo>
                <a:lnTo>
                  <a:pt x="2413" y="813"/>
                </a:lnTo>
                <a:lnTo>
                  <a:pt x="2426" y="826"/>
                </a:lnTo>
                <a:lnTo>
                  <a:pt x="2440" y="840"/>
                </a:lnTo>
                <a:lnTo>
                  <a:pt x="2453" y="840"/>
                </a:lnTo>
                <a:lnTo>
                  <a:pt x="2453" y="853"/>
                </a:lnTo>
                <a:lnTo>
                  <a:pt x="2466" y="853"/>
                </a:lnTo>
                <a:lnTo>
                  <a:pt x="2480" y="853"/>
                </a:lnTo>
                <a:lnTo>
                  <a:pt x="2493" y="866"/>
                </a:lnTo>
                <a:lnTo>
                  <a:pt x="2506" y="866"/>
                </a:lnTo>
                <a:lnTo>
                  <a:pt x="2520" y="866"/>
                </a:lnTo>
                <a:lnTo>
                  <a:pt x="2533" y="866"/>
                </a:lnTo>
                <a:lnTo>
                  <a:pt x="2546" y="866"/>
                </a:lnTo>
                <a:lnTo>
                  <a:pt x="2560" y="866"/>
                </a:lnTo>
                <a:lnTo>
                  <a:pt x="2573" y="853"/>
                </a:lnTo>
                <a:lnTo>
                  <a:pt x="2586" y="853"/>
                </a:lnTo>
                <a:lnTo>
                  <a:pt x="2600" y="853"/>
                </a:lnTo>
                <a:lnTo>
                  <a:pt x="2613" y="853"/>
                </a:lnTo>
                <a:lnTo>
                  <a:pt x="2626" y="853"/>
                </a:lnTo>
                <a:lnTo>
                  <a:pt x="2640" y="853"/>
                </a:lnTo>
                <a:lnTo>
                  <a:pt x="2640" y="840"/>
                </a:lnTo>
                <a:lnTo>
                  <a:pt x="2653" y="840"/>
                </a:lnTo>
                <a:lnTo>
                  <a:pt x="2666" y="840"/>
                </a:lnTo>
                <a:lnTo>
                  <a:pt x="2680" y="826"/>
                </a:lnTo>
                <a:lnTo>
                  <a:pt x="2693" y="826"/>
                </a:lnTo>
                <a:lnTo>
                  <a:pt x="2706" y="826"/>
                </a:lnTo>
                <a:lnTo>
                  <a:pt x="2720" y="826"/>
                </a:lnTo>
                <a:lnTo>
                  <a:pt x="2720" y="813"/>
                </a:lnTo>
                <a:lnTo>
                  <a:pt x="2733" y="813"/>
                </a:lnTo>
                <a:lnTo>
                  <a:pt x="2746" y="813"/>
                </a:lnTo>
                <a:lnTo>
                  <a:pt x="2746" y="826"/>
                </a:lnTo>
                <a:lnTo>
                  <a:pt x="2760" y="826"/>
                </a:lnTo>
                <a:lnTo>
                  <a:pt x="2773" y="826"/>
                </a:lnTo>
                <a:lnTo>
                  <a:pt x="2773" y="840"/>
                </a:lnTo>
                <a:lnTo>
                  <a:pt x="2786" y="840"/>
                </a:lnTo>
                <a:lnTo>
                  <a:pt x="2800" y="840"/>
                </a:lnTo>
                <a:lnTo>
                  <a:pt x="2813" y="840"/>
                </a:lnTo>
                <a:lnTo>
                  <a:pt x="2826" y="840"/>
                </a:lnTo>
                <a:lnTo>
                  <a:pt x="2840" y="840"/>
                </a:lnTo>
                <a:lnTo>
                  <a:pt x="2853" y="840"/>
                </a:lnTo>
                <a:lnTo>
                  <a:pt x="2866" y="840"/>
                </a:lnTo>
                <a:lnTo>
                  <a:pt x="2880" y="840"/>
                </a:lnTo>
                <a:lnTo>
                  <a:pt x="2893" y="840"/>
                </a:lnTo>
                <a:lnTo>
                  <a:pt x="2906" y="840"/>
                </a:lnTo>
                <a:lnTo>
                  <a:pt x="2920" y="826"/>
                </a:lnTo>
                <a:lnTo>
                  <a:pt x="2933" y="826"/>
                </a:lnTo>
                <a:lnTo>
                  <a:pt x="2946" y="826"/>
                </a:lnTo>
                <a:lnTo>
                  <a:pt x="2960" y="826"/>
                </a:lnTo>
                <a:lnTo>
                  <a:pt x="2973" y="826"/>
                </a:lnTo>
                <a:lnTo>
                  <a:pt x="2973" y="813"/>
                </a:lnTo>
                <a:lnTo>
                  <a:pt x="2986" y="813"/>
                </a:lnTo>
                <a:lnTo>
                  <a:pt x="3000" y="813"/>
                </a:lnTo>
                <a:lnTo>
                  <a:pt x="3013" y="813"/>
                </a:lnTo>
                <a:lnTo>
                  <a:pt x="3013" y="800"/>
                </a:lnTo>
                <a:lnTo>
                  <a:pt x="3026" y="800"/>
                </a:lnTo>
                <a:lnTo>
                  <a:pt x="3040" y="800"/>
                </a:lnTo>
                <a:lnTo>
                  <a:pt x="3040" y="813"/>
                </a:lnTo>
                <a:lnTo>
                  <a:pt x="3053" y="813"/>
                </a:lnTo>
                <a:lnTo>
                  <a:pt x="3053" y="826"/>
                </a:lnTo>
                <a:lnTo>
                  <a:pt x="3066" y="826"/>
                </a:lnTo>
                <a:lnTo>
                  <a:pt x="3080" y="840"/>
                </a:lnTo>
                <a:lnTo>
                  <a:pt x="3093" y="840"/>
                </a:lnTo>
                <a:lnTo>
                  <a:pt x="3106" y="840"/>
                </a:lnTo>
                <a:lnTo>
                  <a:pt x="3120" y="840"/>
                </a:lnTo>
                <a:lnTo>
                  <a:pt x="3133" y="840"/>
                </a:lnTo>
                <a:lnTo>
                  <a:pt x="3146" y="840"/>
                </a:lnTo>
                <a:lnTo>
                  <a:pt x="3160" y="840"/>
                </a:lnTo>
                <a:lnTo>
                  <a:pt x="3173" y="840"/>
                </a:lnTo>
                <a:lnTo>
                  <a:pt x="3200" y="840"/>
                </a:lnTo>
                <a:lnTo>
                  <a:pt x="3213" y="840"/>
                </a:lnTo>
                <a:lnTo>
                  <a:pt x="3240" y="826"/>
                </a:lnTo>
                <a:lnTo>
                  <a:pt x="3253" y="826"/>
                </a:lnTo>
                <a:lnTo>
                  <a:pt x="3266" y="826"/>
                </a:lnTo>
                <a:lnTo>
                  <a:pt x="3280" y="813"/>
                </a:lnTo>
                <a:lnTo>
                  <a:pt x="3306" y="813"/>
                </a:lnTo>
                <a:lnTo>
                  <a:pt x="3320" y="800"/>
                </a:lnTo>
                <a:lnTo>
                  <a:pt x="3333" y="800"/>
                </a:lnTo>
                <a:lnTo>
                  <a:pt x="3346" y="800"/>
                </a:lnTo>
                <a:lnTo>
                  <a:pt x="3360" y="786"/>
                </a:lnTo>
                <a:lnTo>
                  <a:pt x="3373" y="786"/>
                </a:lnTo>
                <a:lnTo>
                  <a:pt x="3386" y="773"/>
                </a:lnTo>
                <a:lnTo>
                  <a:pt x="3400" y="773"/>
                </a:lnTo>
                <a:lnTo>
                  <a:pt x="3413" y="760"/>
                </a:lnTo>
                <a:lnTo>
                  <a:pt x="3426" y="746"/>
                </a:lnTo>
                <a:lnTo>
                  <a:pt x="3440" y="746"/>
                </a:lnTo>
                <a:lnTo>
                  <a:pt x="3440" y="733"/>
                </a:lnTo>
                <a:lnTo>
                  <a:pt x="3453" y="733"/>
                </a:lnTo>
                <a:lnTo>
                  <a:pt x="3466" y="733"/>
                </a:lnTo>
                <a:lnTo>
                  <a:pt x="3466" y="720"/>
                </a:lnTo>
                <a:lnTo>
                  <a:pt x="3480" y="720"/>
                </a:lnTo>
                <a:lnTo>
                  <a:pt x="3493" y="720"/>
                </a:lnTo>
                <a:lnTo>
                  <a:pt x="3493" y="706"/>
                </a:lnTo>
                <a:lnTo>
                  <a:pt x="3506" y="706"/>
                </a:lnTo>
                <a:lnTo>
                  <a:pt x="3506" y="720"/>
                </a:lnTo>
                <a:lnTo>
                  <a:pt x="3520" y="720"/>
                </a:lnTo>
                <a:lnTo>
                  <a:pt x="3533" y="720"/>
                </a:lnTo>
                <a:lnTo>
                  <a:pt x="3546" y="720"/>
                </a:lnTo>
                <a:lnTo>
                  <a:pt x="3560" y="720"/>
                </a:lnTo>
                <a:lnTo>
                  <a:pt x="3573" y="706"/>
                </a:lnTo>
                <a:lnTo>
                  <a:pt x="3586" y="706"/>
                </a:lnTo>
                <a:lnTo>
                  <a:pt x="3600" y="706"/>
                </a:lnTo>
                <a:lnTo>
                  <a:pt x="3613" y="706"/>
                </a:lnTo>
                <a:lnTo>
                  <a:pt x="3626" y="706"/>
                </a:lnTo>
                <a:lnTo>
                  <a:pt x="3640" y="693"/>
                </a:lnTo>
                <a:lnTo>
                  <a:pt x="3653" y="693"/>
                </a:lnTo>
                <a:lnTo>
                  <a:pt x="3666" y="693"/>
                </a:lnTo>
                <a:lnTo>
                  <a:pt x="3680" y="680"/>
                </a:lnTo>
                <a:lnTo>
                  <a:pt x="3693" y="680"/>
                </a:lnTo>
                <a:lnTo>
                  <a:pt x="3693" y="666"/>
                </a:lnTo>
                <a:lnTo>
                  <a:pt x="3706" y="666"/>
                </a:lnTo>
                <a:lnTo>
                  <a:pt x="3720" y="666"/>
                </a:lnTo>
                <a:lnTo>
                  <a:pt x="3733" y="653"/>
                </a:lnTo>
                <a:lnTo>
                  <a:pt x="3746" y="653"/>
                </a:lnTo>
                <a:lnTo>
                  <a:pt x="3760" y="640"/>
                </a:lnTo>
                <a:lnTo>
                  <a:pt x="3773" y="626"/>
                </a:lnTo>
                <a:lnTo>
                  <a:pt x="3786" y="626"/>
                </a:lnTo>
                <a:lnTo>
                  <a:pt x="3786" y="613"/>
                </a:lnTo>
                <a:lnTo>
                  <a:pt x="3800" y="613"/>
                </a:lnTo>
                <a:lnTo>
                  <a:pt x="3800" y="600"/>
                </a:lnTo>
                <a:lnTo>
                  <a:pt x="3813" y="600"/>
                </a:lnTo>
                <a:lnTo>
                  <a:pt x="3813" y="586"/>
                </a:lnTo>
                <a:lnTo>
                  <a:pt x="3813" y="573"/>
                </a:lnTo>
                <a:lnTo>
                  <a:pt x="3826" y="573"/>
                </a:lnTo>
                <a:lnTo>
                  <a:pt x="3826" y="560"/>
                </a:lnTo>
                <a:lnTo>
                  <a:pt x="3826" y="546"/>
                </a:lnTo>
                <a:lnTo>
                  <a:pt x="3813" y="533"/>
                </a:lnTo>
                <a:lnTo>
                  <a:pt x="3813" y="520"/>
                </a:lnTo>
                <a:lnTo>
                  <a:pt x="3813" y="506"/>
                </a:lnTo>
                <a:lnTo>
                  <a:pt x="3826" y="493"/>
                </a:lnTo>
                <a:lnTo>
                  <a:pt x="3826" y="480"/>
                </a:lnTo>
                <a:lnTo>
                  <a:pt x="3840" y="480"/>
                </a:lnTo>
                <a:lnTo>
                  <a:pt x="3840" y="466"/>
                </a:lnTo>
                <a:lnTo>
                  <a:pt x="3840" y="453"/>
                </a:lnTo>
                <a:lnTo>
                  <a:pt x="3840" y="440"/>
                </a:lnTo>
                <a:lnTo>
                  <a:pt x="3826" y="440"/>
                </a:lnTo>
                <a:lnTo>
                  <a:pt x="3826" y="426"/>
                </a:lnTo>
                <a:lnTo>
                  <a:pt x="3826" y="413"/>
                </a:lnTo>
                <a:lnTo>
                  <a:pt x="3813" y="413"/>
                </a:lnTo>
                <a:lnTo>
                  <a:pt x="3813" y="400"/>
                </a:lnTo>
                <a:lnTo>
                  <a:pt x="3800" y="400"/>
                </a:lnTo>
                <a:lnTo>
                  <a:pt x="3800" y="386"/>
                </a:lnTo>
                <a:lnTo>
                  <a:pt x="3786" y="386"/>
                </a:lnTo>
                <a:lnTo>
                  <a:pt x="3786" y="373"/>
                </a:lnTo>
                <a:lnTo>
                  <a:pt x="3773" y="373"/>
                </a:lnTo>
                <a:lnTo>
                  <a:pt x="3760" y="360"/>
                </a:lnTo>
                <a:lnTo>
                  <a:pt x="3746" y="360"/>
                </a:lnTo>
                <a:close/>
              </a:path>
            </a:pathLst>
          </a:custGeom>
          <a:solidFill>
            <a:srgbClr val="FFD9CC"/>
          </a:solidFill>
          <a:ln w="9525">
            <a:noFill/>
            <a:round/>
          </a:ln>
        </p:spPr>
      </p:sp>
      <p:sp>
        <p:nvSpPr>
          <p:cNvPr id="6151" name="Rectangle 5"/>
          <p:cNvSpPr/>
          <p:nvPr/>
        </p:nvSpPr>
        <p:spPr>
          <a:xfrm>
            <a:off x="178900" y="83012"/>
            <a:ext cx="2409085" cy="5748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 dirty="0">
                <a:solidFill>
                  <a:srgbClr val="FC320D"/>
                </a:solidFill>
                <a:latin typeface="Times New Roman" panose="02020603050405020304" pitchFamily="18" charset="0"/>
              </a:rPr>
              <a:t>Culture time</a:t>
            </a:r>
            <a:endParaRPr lang="en-US" altLang="zh-CN" sz="3200" dirty="0"/>
          </a:p>
        </p:txBody>
      </p:sp>
      <p:sp>
        <p:nvSpPr>
          <p:cNvPr id="6152" name="Rectangle 9"/>
          <p:cNvSpPr/>
          <p:nvPr/>
        </p:nvSpPr>
        <p:spPr>
          <a:xfrm>
            <a:off x="98270" y="2935904"/>
            <a:ext cx="8642578" cy="861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Western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people often have </a:t>
            </a: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cerea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l, bread,</a:t>
            </a:r>
            <a:endParaRPr lang="en-US" altLang="zh-CN" sz="2500" b="1" dirty="0">
              <a:latin typeface="Times New Roman" panose="02020603050405020304" pitchFamily="18" charset="0"/>
            </a:endParaRPr>
          </a:p>
          <a:p>
            <a:pPr lvl="0"/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eggs and </a:t>
            </a:r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sausage</a:t>
            </a:r>
            <a:r>
              <a:rPr lang="en-US" altLang="zh-CN" sz="25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for breakfast.</a:t>
            </a: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53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8269" y="3903617"/>
            <a:ext cx="2930413" cy="123988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/>
          <p:nvPr/>
        </p:nvSpPr>
        <p:spPr>
          <a:xfrm>
            <a:off x="1509303" y="1159241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7171" name="图片 3" descr="t011c13effcaf7106da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3077" y="730825"/>
            <a:ext cx="2202220" cy="8568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4" descr="t01976f21b251ffb8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019" y="710666"/>
            <a:ext cx="2119070" cy="96519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3" name="图片 5" descr="t01aea6276f46c5134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14041" y="2197516"/>
            <a:ext cx="2008203" cy="8568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6" descr="t01270525afaf5c571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34023" y="2184918"/>
            <a:ext cx="2081274" cy="84926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5" name="图片 7" descr="t017c30d31bc414564b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14041" y="710665"/>
            <a:ext cx="2008203" cy="90975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6" name="图片 8" descr="t01d83c7155b0474b6d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26974" y="2169797"/>
            <a:ext cx="2061116" cy="9122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7" name="图片 9" descr="t017e1c4710b7507dd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13077" y="3646569"/>
            <a:ext cx="2081274" cy="100047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8" name="图片 10" descr="t01af2d7e174dbf2ba5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242857" y="3661689"/>
            <a:ext cx="2660806" cy="871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9" name="矩形 11"/>
          <p:cNvSpPr/>
          <p:nvPr/>
        </p:nvSpPr>
        <p:spPr>
          <a:xfrm>
            <a:off x="481264" y="158766"/>
            <a:ext cx="9506836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solidFill>
                  <a:srgbClr val="0033CC"/>
                </a:solidFill>
                <a:latin typeface="Times New Roman" panose="02020603050405020304" pitchFamily="18" charset="0"/>
              </a:rPr>
              <a:t>What else do Chinese people eat for breakfast?</a:t>
            </a:r>
            <a:endParaRPr lang="zh-CN" altLang="en-US" sz="2500" b="1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0" name="TextBox 12"/>
          <p:cNvSpPr/>
          <p:nvPr/>
        </p:nvSpPr>
        <p:spPr>
          <a:xfrm>
            <a:off x="0" y="1660738"/>
            <a:ext cx="4215463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steamed stuffed bun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1" name="TextBox 13"/>
          <p:cNvSpPr/>
          <p:nvPr/>
        </p:nvSpPr>
        <p:spPr>
          <a:xfrm>
            <a:off x="4056720" y="1658219"/>
            <a:ext cx="1715918" cy="4712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noodle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2" name="TextBox 14"/>
          <p:cNvSpPr/>
          <p:nvPr/>
        </p:nvSpPr>
        <p:spPr>
          <a:xfrm>
            <a:off x="6143034" y="1660738"/>
            <a:ext cx="2771672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steamed roll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3" name="TextBox 15"/>
          <p:cNvSpPr/>
          <p:nvPr/>
        </p:nvSpPr>
        <p:spPr>
          <a:xfrm>
            <a:off x="219216" y="3056867"/>
            <a:ext cx="3714041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sesame seed bun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4" name="TextBox 16"/>
          <p:cNvSpPr/>
          <p:nvPr/>
        </p:nvSpPr>
        <p:spPr>
          <a:xfrm>
            <a:off x="3837507" y="3170271"/>
            <a:ext cx="2154345" cy="4712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dumpling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5" name="TextBox 17"/>
          <p:cNvSpPr/>
          <p:nvPr/>
        </p:nvSpPr>
        <p:spPr>
          <a:xfrm>
            <a:off x="6531068" y="3165230"/>
            <a:ext cx="1857021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pickle</a:t>
            </a:r>
            <a:r>
              <a:rPr lang="en-US" altLang="zh-CN" sz="2500" b="1">
                <a:solidFill>
                  <a:srgbClr val="FF5050"/>
                </a:solidFill>
                <a:latin typeface="Times New Roman" panose="02020603050405020304" pitchFamily="18" charset="0"/>
              </a:rPr>
              <a:t>s</a:t>
            </a:r>
            <a:endParaRPr lang="zh-CN" altLang="en-US" sz="2500" b="1">
              <a:solidFill>
                <a:srgbClr val="FF5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6" name="TextBox 18"/>
          <p:cNvSpPr/>
          <p:nvPr/>
        </p:nvSpPr>
        <p:spPr>
          <a:xfrm>
            <a:off x="498902" y="4662163"/>
            <a:ext cx="2776712" cy="4712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soya bean milk</a:t>
            </a:r>
            <a:endParaRPr lang="zh-CN" altLang="en-US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87" name="TextBox 19"/>
          <p:cNvSpPr/>
          <p:nvPr/>
        </p:nvSpPr>
        <p:spPr>
          <a:xfrm>
            <a:off x="3121912" y="4508438"/>
            <a:ext cx="3212619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2500" b="1">
                <a:latin typeface="Times New Roman" panose="02020603050405020304" pitchFamily="18" charset="0"/>
              </a:rPr>
              <a:t>deep-fried dough</a:t>
            </a:r>
            <a:endParaRPr lang="zh-CN" altLang="en-US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fill="hold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fill="hold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fill="hold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fill="hold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fill="hold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fill="hold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80" grpId="0"/>
      <p:bldP spid="7181" grpId="0"/>
      <p:bldP spid="7182" grpId="0"/>
      <p:bldP spid="7183" grpId="0"/>
      <p:bldP spid="7184" grpId="0"/>
      <p:bldP spid="7185" grpId="0"/>
      <p:bldP spid="7186" grpId="0"/>
      <p:bldP spid="71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/>
          <p:nvPr/>
        </p:nvSpPr>
        <p:spPr>
          <a:xfrm>
            <a:off x="1509303" y="1159241"/>
            <a:ext cx="1649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8195" name="图片 4" descr="t01f4414657b19cd91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43490" y="909753"/>
            <a:ext cx="2043479" cy="10181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5" descr="t01f517ae21764ea36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0322" y="856830"/>
            <a:ext cx="1904895" cy="1071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6" descr="t01b5030116dda13b3d.jpg"/>
          <p:cNvPicPr>
            <a:picLocks noChangeAspect="1"/>
          </p:cNvPicPr>
          <p:nvPr/>
        </p:nvPicPr>
        <p:blipFill>
          <a:blip r:embed="rId3" cstate="email"/>
          <a:srcRect t="-16068"/>
          <a:stretch>
            <a:fillRect/>
          </a:stretch>
        </p:blipFill>
        <p:spPr>
          <a:xfrm>
            <a:off x="6301777" y="909753"/>
            <a:ext cx="1725995" cy="106851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8" name="图片 7" descr="t01023561fccf4e27e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70874" y="2910703"/>
            <a:ext cx="1932611" cy="96267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9" name="图片 8" descr="t01e9f330e90ec6c44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5459" y="2895582"/>
            <a:ext cx="2282850" cy="992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0" name="图片 9" descr="t015e20c454de1064dc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24609" y="2814940"/>
            <a:ext cx="1645365" cy="92235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01" name="TextBox 10"/>
          <p:cNvSpPr/>
          <p:nvPr/>
        </p:nvSpPr>
        <p:spPr>
          <a:xfrm>
            <a:off x="5041" y="141126"/>
            <a:ext cx="9138645" cy="359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en-US" altLang="zh-CN" b="1" dirty="0">
                <a:solidFill>
                  <a:srgbClr val="0033CC"/>
                </a:solidFill>
                <a:latin typeface="Times New Roman" panose="02020603050405020304" pitchFamily="18" charset="0"/>
              </a:rPr>
              <a:t>What else do Western people eat for breakfast?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2" name="TextBox 11"/>
          <p:cNvSpPr/>
          <p:nvPr/>
        </p:nvSpPr>
        <p:spPr>
          <a:xfrm>
            <a:off x="1070874" y="2142075"/>
            <a:ext cx="2358441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fried egg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3" name="TextBox 12"/>
          <p:cNvSpPr/>
          <p:nvPr/>
        </p:nvSpPr>
        <p:spPr>
          <a:xfrm>
            <a:off x="3714042" y="2142075"/>
            <a:ext cx="2144267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bacon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4" name="TextBox 13"/>
          <p:cNvSpPr/>
          <p:nvPr/>
        </p:nvSpPr>
        <p:spPr>
          <a:xfrm>
            <a:off x="6432801" y="2094194"/>
            <a:ext cx="1572294" cy="5720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milk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5" name="TextBox 14"/>
          <p:cNvSpPr/>
          <p:nvPr/>
        </p:nvSpPr>
        <p:spPr>
          <a:xfrm>
            <a:off x="1065835" y="4024582"/>
            <a:ext cx="2285369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black tea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6" name="TextBox 15"/>
          <p:cNvSpPr/>
          <p:nvPr/>
        </p:nvSpPr>
        <p:spPr>
          <a:xfrm>
            <a:off x="3714041" y="4072463"/>
            <a:ext cx="1642846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coffee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7" name="TextBox 16"/>
          <p:cNvSpPr/>
          <p:nvPr/>
        </p:nvSpPr>
        <p:spPr>
          <a:xfrm>
            <a:off x="6387446" y="3782653"/>
            <a:ext cx="1428670" cy="5695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b="1">
                <a:latin typeface="Times New Roman" panose="02020603050405020304" pitchFamily="18" charset="0"/>
              </a:rPr>
              <a:t>juice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 fill="hold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 fill="hold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 fill="hold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8206" grpId="0"/>
      <p:bldP spid="8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0"/>
          <p:cNvSpPr/>
          <p:nvPr/>
        </p:nvSpPr>
        <p:spPr>
          <a:xfrm>
            <a:off x="1428673" y="274690"/>
            <a:ext cx="6019568" cy="2741856"/>
          </a:xfrm>
          <a:prstGeom prst="wave">
            <a:avLst>
              <a:gd name="adj1" fmla="val 12500"/>
              <a:gd name="adj2" fmla="val 0"/>
            </a:avLst>
          </a:prstGeom>
          <a:solidFill>
            <a:srgbClr val="F4AAE9"/>
          </a:solidFill>
          <a:ln w="28575">
            <a:solidFill>
              <a:srgbClr val="008080"/>
            </a:solidFill>
            <a:prstDash val="sysDot"/>
            <a:round/>
          </a:ln>
        </p:spPr>
        <p:txBody>
          <a:bodyPr wrap="none"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  <p:sp>
        <p:nvSpPr>
          <p:cNvPr id="9219" name="Text Box 9"/>
          <p:cNvSpPr/>
          <p:nvPr/>
        </p:nvSpPr>
        <p:spPr>
          <a:xfrm>
            <a:off x="2033400" y="758548"/>
            <a:ext cx="3677061" cy="155976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Breakfast like a king,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lunch like a prince,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</a:rPr>
              <a:t>dinner like a pauper.</a:t>
            </a:r>
            <a:endParaRPr lang="en-US" altLang="zh-C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0" name="Text Box 11"/>
          <p:cNvSpPr/>
          <p:nvPr/>
        </p:nvSpPr>
        <p:spPr>
          <a:xfrm>
            <a:off x="823944" y="3056867"/>
            <a:ext cx="4348718" cy="359440"/>
          </a:xfrm>
          <a:prstGeom prst="rect">
            <a:avLst/>
          </a:prstGeom>
          <a:noFill/>
          <a:ln w="28575">
            <a:solidFill>
              <a:srgbClr val="008080"/>
            </a:solidFill>
            <a:miter lim="800000"/>
          </a:ln>
        </p:spPr>
        <p:txBody>
          <a:bodyPr wrap="none"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b="1" dirty="0"/>
              <a:t>早饭要吃好，午饭要吃饱，晚饭要吃少。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/>
          <p:nvPr/>
        </p:nvSpPr>
        <p:spPr>
          <a:xfrm>
            <a:off x="1549617" y="1847226"/>
            <a:ext cx="5470273" cy="740906"/>
          </a:xfrm>
          <a:prstGeom prst="rect">
            <a:avLst/>
          </a:prstGeom>
          <a:solidFill>
            <a:srgbClr val="99CC00"/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4300" b="1" dirty="0"/>
              <a:t> </a:t>
            </a:r>
            <a:r>
              <a:rPr lang="en-US" altLang="zh-CN" sz="4300" b="1" dirty="0">
                <a:latin typeface="Times New Roman" panose="02020603050405020304" pitchFamily="18" charset="0"/>
              </a:rPr>
              <a:t>Step2  Presentation</a:t>
            </a:r>
            <a:endParaRPr lang="en-US" altLang="zh-CN" sz="4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29f67cd-cfd2-4dcd-bd77-5fab2a2f381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3656</Words>
  <Application>WPS 演示</Application>
  <PresentationFormat>全屏显示(16:9)</PresentationFormat>
  <Paragraphs>348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微软雅黑</vt:lpstr>
      <vt:lpstr>Calibri</vt:lpstr>
      <vt:lpstr>Arial Unicode MS</vt:lpstr>
      <vt:lpstr>Microsoft New Tai Lue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2021-02-09T10:33:00Z</cp:lastPrinted>
  <dcterms:created xsi:type="dcterms:W3CDTF">2021-02-09T10:33:00Z</dcterms:created>
  <dcterms:modified xsi:type="dcterms:W3CDTF">2023-03-03T09:26:44Z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24585D7DF47947D9BBEDF5A4D2AB297E</vt:lpwstr>
  </property>
  <property fmtid="{D5CDD505-2E9C-101B-9397-08002B2CF9AE}" pid="7" name="KSOProductBuildVer">
    <vt:lpwstr>2052-11.1.0.13703</vt:lpwstr>
  </property>
</Properties>
</file>