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6"/>
  </p:notesMasterIdLst>
  <p:sldIdLst>
    <p:sldId id="332" r:id="rId5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316" r:id="rId17"/>
    <p:sldId id="273" r:id="rId18"/>
    <p:sldId id="297" r:id="rId19"/>
    <p:sldId id="274" r:id="rId20"/>
    <p:sldId id="275" r:id="rId21"/>
    <p:sldId id="277" r:id="rId22"/>
    <p:sldId id="279" r:id="rId23"/>
    <p:sldId id="289" r:id="rId24"/>
    <p:sldId id="309" r:id="rId25"/>
    <p:sldId id="283" r:id="rId26"/>
    <p:sldId id="284" r:id="rId27"/>
    <p:sldId id="298" r:id="rId28"/>
    <p:sldId id="286" r:id="rId29"/>
    <p:sldId id="287" r:id="rId30"/>
    <p:sldId id="288" r:id="rId31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112" y="-7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5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altLang="zh-CN"/>
              <a:t>&lt;页脚&gt;</a:t>
            </a:r>
            <a:endParaRPr lang="en-US" altLang="zh-CN"/>
          </a:p>
        </p:txBody>
      </p:sp>
      <p:sp>
        <p:nvSpPr>
          <p:cNvPr id="131" name="PlaceHolder 6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 algn="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843B8BEA-CEBA-4949-97EA-7004BE3914A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1pPr>
    <a:lvl2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2pPr>
    <a:lvl3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3pPr>
    <a:lvl4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4pPr>
    <a:lvl5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5pPr>
    <a:lvl6pPr marL="4572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6pPr>
    <a:lvl7pPr marL="9144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7pPr>
    <a:lvl8pPr marL="1371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8pPr>
    <a:lvl9pPr marL="18288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altLang="zh-CN" sz="20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95" name="CustomShape 2"/>
          <p:cNvSpPr/>
          <p:nvPr/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84375DB3-3A1B-4DC0-8609-88C536044846}" type="slidenum">
              <a:rPr lang="en-US" altLang="zh-CN" sz="120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2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843B8BEA-CEBA-4949-97EA-7004BE3914A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585DE2A-6C58-420D-8CF7-79364EECDAD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6520A9E-7069-4567-83B1-ED412ADC7EF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3084F0A-8A33-422F-8553-2AB00A5F21EA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73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35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11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73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35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406FDEC-14A5-4499-8C25-38E4BD7F2D5D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35B985D-4CDA-469C-87BC-584E233FE140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EA5A928-E831-4114-B42D-9E4874B129EC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C92535E-1BE0-4746-A6BD-AD7C46A5F8A1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06D89DD-B622-49B8-9B9D-5B976ADA883E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DD82CA1-A6C6-438D-A44D-EABEE78584CC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110" y="273600"/>
            <a:ext cx="8229330" cy="530784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2C074CB-4E51-4054-B179-CD15CE1B2BB5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EB3672B-C205-40C9-A3AA-6C7C48EE336B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850FB60-D934-432A-BE2B-1578F7E8E0B0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FED3D99-5C5B-4F25-B952-FF85E0AF1ED6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81EAB2-4FB0-49DB-A472-82CD5F2CCF81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D077C8C-9FDA-47A1-AA0C-A2F4B8563130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9CA57F9-EC1E-4A90-8B0C-631EFA175B49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73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35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45711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73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602235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CA6678C-251C-4192-8791-9B035A7EEEBC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52AA497-D663-4D2B-ABB2-86831DC85D0E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1" name="PlaceHolder 2"/>
          <p:cNvSpPr>
            <a:spLocks noGrp="1"/>
          </p:cNvSpPr>
          <p:nvPr>
            <p:ph type="subTitle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7FE33F8-B7EF-40AD-B32D-6B6BD498BEB4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AE2FA86-8F62-4A6C-9536-FA04510663A1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2720A29-BEB2-4FF4-9650-EFCEDC338CAB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5ADB1F-3CAF-4CDD-810B-2BE317B270A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627B090-C77B-498C-A496-A6CB71353EF9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subTitle"/>
          </p:nvPr>
        </p:nvSpPr>
        <p:spPr>
          <a:xfrm>
            <a:off x="457110" y="273600"/>
            <a:ext cx="8229330" cy="530784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5EAE19F-5877-4E92-B7C1-789340FFF30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9038313-5485-4F56-8D84-23967F2F1045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8D2FAA3-B6E5-4075-8CBD-F3C9DF53EC99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82EA32C-1EF6-4836-9746-0F75232288AB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459109-3E6B-4D03-86EB-FDB4D4C6802C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CADAA49-8A0E-4023-85C7-CC6E1E05403C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323973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602235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45711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4" name="PlaceHolder 6"/>
          <p:cNvSpPr>
            <a:spLocks noGrp="1"/>
          </p:cNvSpPr>
          <p:nvPr>
            <p:ph type="body"/>
          </p:nvPr>
        </p:nvSpPr>
        <p:spPr>
          <a:xfrm>
            <a:off x="323973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5" name="PlaceHolder 7"/>
          <p:cNvSpPr>
            <a:spLocks noGrp="1"/>
          </p:cNvSpPr>
          <p:nvPr>
            <p:ph type="body"/>
          </p:nvPr>
        </p:nvSpPr>
        <p:spPr>
          <a:xfrm>
            <a:off x="602235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44BFD6D-67A0-43F9-8EE1-804BBF7D718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EF89755-FB72-4FDD-A666-586F4CC31643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4FA02C2-9C79-43DF-904A-3D88B0AE322B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110" y="273600"/>
            <a:ext cx="8229330" cy="530784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6934DB0-E7FB-47D5-A73F-D012BEDB192D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AF4F203-F797-4939-9FFC-7335922F6D6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95921FE-BE24-461A-AA06-C3E8CE67CE03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04B015C-10C1-41D4-A039-BAC9D64540C5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B8B8B"/>
                </a:solidFill>
                <a:ea typeface="宋体" panose="02010600030101010101" pitchFamily="2" charset="-122"/>
              </a:defRPr>
            </a:lvl1pPr>
          </a:lstStyle>
          <a:p>
            <a:fld id="{251DE050-858F-4D20-B66D-8EE9F4908F13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2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" name="PlaceHolder 3"/>
          <p:cNvSpPr>
            <a:spLocks noGrp="1"/>
          </p:cNvSpPr>
          <p:nvPr>
            <p:ph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B8B8B"/>
                </a:solidFill>
                <a:ea typeface="宋体" panose="02010600030101010101" pitchFamily="2" charset="-122"/>
              </a:defRPr>
            </a:lvl1pPr>
          </a:lstStyle>
          <a:p>
            <a:fld id="{B59C4F60-57EF-42C6-8E65-3E3B8C886863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45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zh-CN" altLang="zh-CN" smtClean="0"/>
              <a:t>单击鼠标编辑标题文字格式</a:t>
            </a:r>
            <a:endParaRPr lang="zh-CN" altLang="zh-CN" smtClean="0"/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964"/>
            <a:ext cx="8229600" cy="397668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lvl="0"/>
            <a:r>
              <a:rPr lang="zh-CN" altLang="zh-CN" smtClean="0"/>
              <a:t>单击鼠标编辑大纲文字格式</a:t>
            </a:r>
            <a:endParaRPr lang="zh-CN" altLang="zh-CN" smtClean="0"/>
          </a:p>
          <a:p>
            <a:pPr lvl="1"/>
            <a:r>
              <a:rPr lang="zh-CN" altLang="zh-CN" smtClean="0"/>
              <a:t>第二个大纲级</a:t>
            </a:r>
            <a:endParaRPr lang="zh-CN" altLang="zh-CN" smtClean="0"/>
          </a:p>
          <a:p>
            <a:pPr lvl="2"/>
            <a:r>
              <a:rPr lang="zh-CN" altLang="zh-CN" smtClean="0"/>
              <a:t>第三大纲级别</a:t>
            </a:r>
            <a:endParaRPr lang="zh-CN" altLang="zh-CN" smtClean="0"/>
          </a:p>
          <a:p>
            <a:pPr lvl="3"/>
            <a:r>
              <a:rPr lang="zh-CN" altLang="zh-CN" smtClean="0"/>
              <a:t>第四大纲级别</a:t>
            </a:r>
            <a:endParaRPr lang="zh-CN" altLang="zh-CN" smtClean="0"/>
          </a:p>
          <a:p>
            <a:pPr lvl="4"/>
            <a:r>
              <a:rPr lang="zh-CN" altLang="zh-CN" smtClean="0"/>
              <a:t>第五大纲级别</a:t>
            </a:r>
            <a:endParaRPr lang="zh-CN" altLang="zh-CN" smtClean="0"/>
          </a:p>
          <a:p>
            <a:pPr lvl="4"/>
            <a:r>
              <a:rPr lang="zh-CN" altLang="zh-CN" smtClean="0"/>
              <a:t>第六大纲级别</a:t>
            </a:r>
            <a:endParaRPr lang="zh-CN" altLang="zh-CN" smtClean="0"/>
          </a:p>
          <a:p>
            <a:pPr lvl="4"/>
            <a:r>
              <a:rPr lang="zh-CN" altLang="zh-CN" smtClean="0"/>
              <a:t>第七大纲级别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2pPr>
      <a:lvl3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3pPr>
      <a:lvl4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4pPr>
      <a:lvl5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5pPr>
      <a:lvl6pPr marL="8001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6pPr>
      <a:lvl7pPr marL="12573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7pPr>
      <a:lvl8pPr marL="17145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8pPr>
      <a:lvl9pPr marL="21717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dt"/>
          </p:nvPr>
        </p:nvSpPr>
        <p:spPr>
          <a:xfrm>
            <a:off x="428625" y="6675439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B8B8B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A49765BD-2A59-4145-825A-2CD821D2892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/>
          </p:nvPr>
        </p:nvSpPr>
        <p:spPr>
          <a:xfrm>
            <a:off x="3143250" y="6675439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2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44" name="PlaceHolder 3"/>
          <p:cNvSpPr>
            <a:spLocks noGrp="1"/>
          </p:cNvSpPr>
          <p:nvPr>
            <p:ph type="sldNum"/>
          </p:nvPr>
        </p:nvSpPr>
        <p:spPr>
          <a:xfrm>
            <a:off x="6572250" y="6675439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B8B8B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144B9174-B824-4E27-91D7-E80892650792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45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zh-CN" altLang="zh-CN" smtClean="0"/>
              <a:t>单击鼠标编辑标题文字格式</a:t>
            </a:r>
            <a:endParaRPr lang="zh-CN" altLang="zh-CN" smtClean="0"/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457200" y="1604964"/>
            <a:ext cx="8229600" cy="397668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lvl="0"/>
            <a:r>
              <a:rPr lang="zh-CN" altLang="zh-CN" smtClean="0"/>
              <a:t>单击鼠标编辑大纲文字格式</a:t>
            </a:r>
            <a:endParaRPr lang="zh-CN" altLang="zh-CN" smtClean="0"/>
          </a:p>
          <a:p>
            <a:pPr lvl="1"/>
            <a:r>
              <a:rPr lang="zh-CN" altLang="zh-CN" smtClean="0"/>
              <a:t>第二个大纲级</a:t>
            </a:r>
            <a:endParaRPr lang="zh-CN" altLang="zh-CN" smtClean="0"/>
          </a:p>
          <a:p>
            <a:pPr lvl="2"/>
            <a:r>
              <a:rPr lang="zh-CN" altLang="zh-CN" smtClean="0"/>
              <a:t>第三大纲级别</a:t>
            </a:r>
            <a:endParaRPr lang="zh-CN" altLang="zh-CN" smtClean="0"/>
          </a:p>
          <a:p>
            <a:pPr lvl="3"/>
            <a:r>
              <a:rPr lang="zh-CN" altLang="zh-CN" smtClean="0"/>
              <a:t>第四大纲级别</a:t>
            </a:r>
            <a:endParaRPr lang="zh-CN" altLang="zh-CN" smtClean="0"/>
          </a:p>
          <a:p>
            <a:pPr lvl="4"/>
            <a:r>
              <a:rPr lang="zh-CN" altLang="zh-CN" smtClean="0"/>
              <a:t>第五大纲级别</a:t>
            </a:r>
            <a:endParaRPr lang="zh-CN" altLang="zh-CN" smtClean="0"/>
          </a:p>
          <a:p>
            <a:pPr lvl="4"/>
            <a:r>
              <a:rPr lang="zh-CN" altLang="zh-CN" smtClean="0"/>
              <a:t>第六大纲级别</a:t>
            </a:r>
            <a:endParaRPr lang="zh-CN" altLang="zh-CN" smtClean="0"/>
          </a:p>
          <a:p>
            <a:pPr lvl="4"/>
            <a:r>
              <a:rPr lang="zh-CN" altLang="zh-CN" smtClean="0"/>
              <a:t>第七大纲级别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2pPr>
      <a:lvl3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3pPr>
      <a:lvl4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4pPr>
      <a:lvl5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5pPr>
      <a:lvl6pPr marL="8001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6pPr>
      <a:lvl7pPr marL="12573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7pPr>
      <a:lvl8pPr marL="17145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8pPr>
      <a:lvl9pPr marL="21717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dt"/>
          </p:nvPr>
        </p:nvSpPr>
        <p:spPr>
          <a:xfrm>
            <a:off x="428625" y="6675439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B8B8B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F5E872AA-FEF3-4856-8E18-9886D564CD0F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ftr"/>
          </p:nvPr>
        </p:nvSpPr>
        <p:spPr>
          <a:xfrm>
            <a:off x="3143250" y="6675439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2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86" name="PlaceHolder 3"/>
          <p:cNvSpPr>
            <a:spLocks noGrp="1"/>
          </p:cNvSpPr>
          <p:nvPr>
            <p:ph type="sldNum"/>
          </p:nvPr>
        </p:nvSpPr>
        <p:spPr>
          <a:xfrm>
            <a:off x="6572250" y="6675439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B8B8B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237F9E66-8072-4100-BB77-08B7E76DA0A4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45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zh-CN" altLang="zh-CN" smtClean="0"/>
              <a:t>单击鼠标编辑标题文字格式</a:t>
            </a:r>
            <a:endParaRPr lang="zh-CN" altLang="zh-CN" smtClean="0"/>
          </a:p>
        </p:txBody>
      </p:sp>
      <p:sp>
        <p:nvSpPr>
          <p:cNvPr id="89" name="PlaceHolder 5"/>
          <p:cNvSpPr>
            <a:spLocks noGrp="1"/>
          </p:cNvSpPr>
          <p:nvPr>
            <p:ph type="body"/>
          </p:nvPr>
        </p:nvSpPr>
        <p:spPr>
          <a:xfrm>
            <a:off x="457200" y="1604964"/>
            <a:ext cx="8229600" cy="397668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lvl="0"/>
            <a:r>
              <a:rPr lang="zh-CN" altLang="zh-CN" smtClean="0"/>
              <a:t>单击鼠标编辑大纲文字格式</a:t>
            </a:r>
            <a:endParaRPr lang="zh-CN" altLang="zh-CN" smtClean="0"/>
          </a:p>
          <a:p>
            <a:pPr lvl="1"/>
            <a:r>
              <a:rPr lang="zh-CN" altLang="zh-CN" smtClean="0"/>
              <a:t>第二个大纲级</a:t>
            </a:r>
            <a:endParaRPr lang="zh-CN" altLang="zh-CN" smtClean="0"/>
          </a:p>
          <a:p>
            <a:pPr lvl="2"/>
            <a:r>
              <a:rPr lang="zh-CN" altLang="zh-CN" smtClean="0"/>
              <a:t>第三大纲级别</a:t>
            </a:r>
            <a:endParaRPr lang="zh-CN" altLang="zh-CN" smtClean="0"/>
          </a:p>
          <a:p>
            <a:pPr lvl="3"/>
            <a:r>
              <a:rPr lang="zh-CN" altLang="zh-CN" smtClean="0"/>
              <a:t>第四大纲级别</a:t>
            </a:r>
            <a:endParaRPr lang="zh-CN" altLang="zh-CN" smtClean="0"/>
          </a:p>
          <a:p>
            <a:pPr lvl="4"/>
            <a:r>
              <a:rPr lang="zh-CN" altLang="zh-CN" smtClean="0"/>
              <a:t>第五大纲级别</a:t>
            </a:r>
            <a:endParaRPr lang="zh-CN" altLang="zh-CN" smtClean="0"/>
          </a:p>
          <a:p>
            <a:pPr lvl="4"/>
            <a:r>
              <a:rPr lang="zh-CN" altLang="zh-CN" smtClean="0"/>
              <a:t>第六大纲级别</a:t>
            </a:r>
            <a:endParaRPr lang="zh-CN" altLang="zh-CN" smtClean="0"/>
          </a:p>
          <a:p>
            <a:pPr lvl="4"/>
            <a:r>
              <a:rPr lang="zh-CN" altLang="zh-CN" smtClean="0"/>
              <a:t>第七大纲级别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2pPr>
      <a:lvl3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3pPr>
      <a:lvl4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4pPr>
      <a:lvl5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5pPr>
      <a:lvl6pPr marL="8001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6pPr>
      <a:lvl7pPr marL="12573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7pPr>
      <a:lvl8pPr marL="17145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8pPr>
      <a:lvl9pPr marL="21717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7.jpeg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13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7.jpe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3.xml"/><Relationship Id="rId7" Type="http://schemas.openxmlformats.org/officeDocument/2006/relationships/slide" Target="slide23.xml"/><Relationship Id="rId6" Type="http://schemas.openxmlformats.org/officeDocument/2006/relationships/image" Target="../media/image8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3.xml"/><Relationship Id="rId13" Type="http://schemas.openxmlformats.org/officeDocument/2006/relationships/slide" Target="slide20.xml"/><Relationship Id="rId12" Type="http://schemas.openxmlformats.org/officeDocument/2006/relationships/slide" Target="slide1.xml"/><Relationship Id="rId11" Type="http://schemas.openxmlformats.org/officeDocument/2006/relationships/slide" Target="slide25.xml"/><Relationship Id="rId10" Type="http://schemas.openxmlformats.org/officeDocument/2006/relationships/slide" Target="slide2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slide" Target="slide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slide" Target="slide2.xml"/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9.jpeg"/><Relationship Id="rId6" Type="http://schemas.openxmlformats.org/officeDocument/2006/relationships/slide" Target="slide2.xml"/><Relationship Id="rId5" Type="http://schemas.openxmlformats.org/officeDocument/2006/relationships/image" Target="../media/image40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slide" Target="slide2.xml"/><Relationship Id="rId3" Type="http://schemas.openxmlformats.org/officeDocument/2006/relationships/image" Target="../media/image11.jpeg"/><Relationship Id="rId2" Type="http://schemas.openxmlformats.org/officeDocument/2006/relationships/image" Target="../media/image7.em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4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3" y="5301155"/>
            <a:ext cx="4036219" cy="159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19662" y="5190833"/>
            <a:ext cx="4224338" cy="166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CustomShape 2"/>
          <p:cNvSpPr/>
          <p:nvPr/>
        </p:nvSpPr>
        <p:spPr>
          <a:xfrm>
            <a:off x="0" y="1292225"/>
            <a:ext cx="9144000" cy="143033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Unit 1</a:t>
            </a:r>
            <a:r>
              <a:rPr lang="en-US" altLang="zh-CN" sz="2800" b="1" dirty="0">
                <a:solidFill>
                  <a:srgbClr val="6600CC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Animals on the </a:t>
            </a:r>
            <a:r>
              <a:rPr lang="en-US" altLang="zh-CN" sz="3600" b="1" dirty="0" smtClean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Farm</a:t>
            </a:r>
            <a:endParaRPr lang="en-US" altLang="zh-CN" sz="36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573" y="2826718"/>
            <a:ext cx="9122568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/>
          <a:p>
            <a:pPr algn="ctr"/>
            <a:r>
              <a:rPr lang="en-US" altLang="zh-CN" sz="4400" dirty="0">
                <a:latin typeface="Comic Sans MS" panose="030F0702030302020204" pitchFamily="66" charset="0"/>
                <a:ea typeface="宋体" panose="02010600030101010101" pitchFamily="2" charset="-122"/>
              </a:rPr>
              <a:t>Lesson 2   Cats and Dogs</a:t>
            </a:r>
            <a:endParaRPr lang="en-US" altLang="zh-CN" sz="4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8" name="Group 1"/>
          <p:cNvGrpSpPr/>
          <p:nvPr/>
        </p:nvGrpSpPr>
        <p:grpSpPr bwMode="auto">
          <a:xfrm>
            <a:off x="4067959" y="1300163"/>
            <a:ext cx="3243671" cy="1096962"/>
            <a:chOff x="5424377" y="1300360"/>
            <a:chExt cx="4324423" cy="1097240"/>
          </a:xfrm>
        </p:grpSpPr>
        <p:grpSp>
          <p:nvGrpSpPr>
            <p:cNvPr id="15365" name="Group 2"/>
            <p:cNvGrpSpPr/>
            <p:nvPr/>
          </p:nvGrpSpPr>
          <p:grpSpPr bwMode="auto">
            <a:xfrm>
              <a:off x="5424377" y="1300360"/>
              <a:ext cx="2819093" cy="1097240"/>
              <a:chOff x="5424377" y="1300360"/>
              <a:chExt cx="2819093" cy="1097240"/>
            </a:xfrm>
          </p:grpSpPr>
          <p:sp>
            <p:nvSpPr>
              <p:cNvPr id="270" name="CustomShape 3"/>
              <p:cNvSpPr/>
              <p:nvPr/>
            </p:nvSpPr>
            <p:spPr>
              <a:xfrm>
                <a:off x="5424377" y="1300360"/>
                <a:ext cx="2819093" cy="10448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fontAlgn="auto"/>
                <a:r>
                  <a:rPr lang="en-US" sz="6600" spc="-1" noProof="1">
                    <a:latin typeface="Comic Sans MS" panose="030F0702030302020204" pitchFamily="66" charset="0"/>
                    <a:cs typeface="Comic Sans MS" panose="030F0702030302020204" pitchFamily="66" charset="0"/>
                  </a:rPr>
                  <a:t>duck</a:t>
                </a:r>
                <a:endParaRPr lang="en-US" sz="6600" spc="-1" noProof="1"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  <p:grpSp>
            <p:nvGrpSpPr>
              <p:cNvPr id="15367" name="Group 4"/>
              <p:cNvGrpSpPr/>
              <p:nvPr/>
            </p:nvGrpSpPr>
            <p:grpSpPr bwMode="auto">
              <a:xfrm>
                <a:off x="5455080" y="1439280"/>
                <a:ext cx="2485080" cy="958320"/>
                <a:chOff x="5455080" y="1439280"/>
                <a:chExt cx="2485080" cy="958320"/>
              </a:xfrm>
            </p:grpSpPr>
            <p:sp>
              <p:nvSpPr>
                <p:cNvPr id="272" name="Line 5"/>
                <p:cNvSpPr/>
                <p:nvPr/>
              </p:nvSpPr>
              <p:spPr>
                <a:xfrm>
                  <a:off x="5455080" y="2116542"/>
                  <a:ext cx="2485754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73" name="Line 6"/>
                <p:cNvSpPr/>
                <p:nvPr/>
              </p:nvSpPr>
              <p:spPr>
                <a:xfrm>
                  <a:off x="5455080" y="2397600"/>
                  <a:ext cx="2485754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74" name="Line 7"/>
                <p:cNvSpPr/>
                <p:nvPr/>
              </p:nvSpPr>
              <p:spPr>
                <a:xfrm>
                  <a:off x="5455080" y="1706863"/>
                  <a:ext cx="2485754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75" name="Line 8"/>
                <p:cNvSpPr/>
                <p:nvPr/>
              </p:nvSpPr>
              <p:spPr>
                <a:xfrm>
                  <a:off x="5455080" y="1438507"/>
                  <a:ext cx="2485754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76" name="CustomShape 9"/>
            <p:cNvSpPr/>
            <p:nvPr/>
          </p:nvSpPr>
          <p:spPr>
            <a:xfrm>
              <a:off x="8364651" y="1494084"/>
              <a:ext cx="1384149" cy="760605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 anchor="ctr"/>
            <a:lstStyle/>
            <a:p>
              <a:pPr fontAlgn="auto"/>
              <a:r>
                <a:rPr lang="zh-CN" altLang="en-US" sz="4400" b="1" spc="-1" noProof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鸭子</a:t>
              </a:r>
              <a:endParaRPr lang="zh-CN" altLang="en-US" sz="4400" b="1" spc="-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7" name="CustomShape 10"/>
          <p:cNvSpPr/>
          <p:nvPr/>
        </p:nvSpPr>
        <p:spPr>
          <a:xfrm>
            <a:off x="3556397" y="2647951"/>
            <a:ext cx="6472238" cy="350202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8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复数</a:t>
            </a:r>
            <a:r>
              <a:rPr lang="en-US" altLang="zh-CN" sz="28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800" dirty="0" err="1">
                <a:latin typeface="Comic Sans MS" panose="030F0702030302020204" pitchFamily="66" charset="0"/>
                <a:ea typeface="宋体" panose="02010600030101010101" pitchFamily="2" charset="-122"/>
              </a:rPr>
              <a:t>duck</a:t>
            </a:r>
            <a:r>
              <a:rPr lang="en-US" altLang="zh-CN" sz="28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8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例句</a:t>
            </a:r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They are ducks.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  </a:t>
            </a: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它们都是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5374" name="图片 1" descr="D:\图片\duck2.jpgduck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0019" y="1560513"/>
            <a:ext cx="3557588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8923" y="5897563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" name="CustomShape 1"/>
          <p:cNvSpPr/>
          <p:nvPr/>
        </p:nvSpPr>
        <p:spPr>
          <a:xfrm>
            <a:off x="576263" y="3429001"/>
            <a:ext cx="322660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84" name="图片 3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6281" y="2449513"/>
            <a:ext cx="2143125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" name="CustomShape 3"/>
          <p:cNvSpPr/>
          <p:nvPr/>
        </p:nvSpPr>
        <p:spPr>
          <a:xfrm>
            <a:off x="1914526" y="1427163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7" name="CustomShape 4"/>
          <p:cNvSpPr/>
          <p:nvPr/>
        </p:nvSpPr>
        <p:spPr>
          <a:xfrm>
            <a:off x="3028950" y="3327400"/>
            <a:ext cx="6007422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我喜欢这只黄色的小鸭子</a:t>
            </a:r>
            <a:r>
              <a:rPr lang="en-US" altLang="zh-CN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8" name="CustomShape 5"/>
          <p:cNvSpPr/>
          <p:nvPr/>
        </p:nvSpPr>
        <p:spPr>
          <a:xfrm>
            <a:off x="2989660" y="5016500"/>
            <a:ext cx="4296370" cy="979488"/>
          </a:xfrm>
          <a:prstGeom prst="wedgeRectCallout">
            <a:avLst>
              <a:gd name="adj1" fmla="val -50928"/>
              <a:gd name="adj2" fmla="val -8060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like the yellow duck. 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6394" name="图片 1" descr="u=2588428297,3423076836&amp;fm=200&amp;gp=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26894" y="1111251"/>
            <a:ext cx="2235994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3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9" y="134938"/>
            <a:ext cx="1791891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" name="CustomShape 3"/>
          <p:cNvSpPr/>
          <p:nvPr/>
        </p:nvSpPr>
        <p:spPr>
          <a:xfrm>
            <a:off x="295275" y="788343"/>
            <a:ext cx="1684735" cy="5778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 dirty="0" err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游戏时间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1" descr="untitled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8181" y="1330326"/>
            <a:ext cx="1585913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25032629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19400" y="844551"/>
            <a:ext cx="1553766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u=2588428297,3423076836&amp;fm=200&amp;gp=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44641" y="1023939"/>
            <a:ext cx="1543050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untitled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986588" y="1023938"/>
            <a:ext cx="1713310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99303" y="4797114"/>
            <a:ext cx="81005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chicken         dog        cat        duck</a:t>
            </a:r>
            <a:endParaRPr lang="en-US" altLang="zh-CN" sz="36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980010" y="3259138"/>
            <a:ext cx="5613797" cy="1609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622823" y="2898776"/>
            <a:ext cx="2463403" cy="2043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43338" y="2835275"/>
            <a:ext cx="2240756" cy="2178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348288" y="2459039"/>
            <a:ext cx="2247900" cy="2409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8823" y="1124807"/>
            <a:ext cx="8878490" cy="529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3" name="CustomShape 2"/>
          <p:cNvSpPr/>
          <p:nvPr/>
        </p:nvSpPr>
        <p:spPr>
          <a:xfrm>
            <a:off x="535782" y="1555750"/>
            <a:ext cx="2764631" cy="903288"/>
          </a:xfrm>
          <a:prstGeom prst="wedgeRectCallout">
            <a:avLst>
              <a:gd name="adj1" fmla="val 30617"/>
              <a:gd name="adj2" fmla="val 6325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/>
            <a:r>
              <a:rPr lang="en-US" sz="2800" spc="-1" noProof="1">
                <a:latin typeface="Comic Sans MS" panose="030F0702030302020204"/>
              </a:rPr>
              <a:t>What's this? Is it a duck?</a:t>
            </a:r>
            <a:endParaRPr lang="en-US" sz="2800" spc="-1" noProof="1">
              <a:latin typeface="Comic Sans MS" panose="030F0702030302020204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570934" y="1504950"/>
            <a:ext cx="2976563" cy="954088"/>
          </a:xfrm>
          <a:prstGeom prst="wedgeRectCallout">
            <a:avLst>
              <a:gd name="adj1" fmla="val -33283"/>
              <a:gd name="adj2" fmla="val 81890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it isn't. It's a chicken.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0" name="CustomShape 8"/>
          <p:cNvSpPr/>
          <p:nvPr/>
        </p:nvSpPr>
        <p:spPr>
          <a:xfrm>
            <a:off x="298848" y="222250"/>
            <a:ext cx="2364581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 dirty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Is it a duck?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88" y="1022350"/>
            <a:ext cx="8751094" cy="579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3" name="CustomShape 2"/>
          <p:cNvSpPr/>
          <p:nvPr/>
        </p:nvSpPr>
        <p:spPr>
          <a:xfrm>
            <a:off x="98823" y="1897064"/>
            <a:ext cx="2764631" cy="903287"/>
          </a:xfrm>
          <a:prstGeom prst="wedgeRectCallout">
            <a:avLst>
              <a:gd name="adj1" fmla="val 30617"/>
              <a:gd name="adj2" fmla="val 6325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Is this a duck</a:t>
            </a:r>
            <a:r>
              <a:rPr lang="en-US" altLang="zh-CN" sz="2800" dirty="0">
                <a:solidFill>
                  <a:srgbClr val="FFFFFF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?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561410" y="1293814"/>
            <a:ext cx="2976563" cy="782637"/>
          </a:xfrm>
          <a:prstGeom prst="wedgeRectCallout">
            <a:avLst>
              <a:gd name="adj1" fmla="val -12720"/>
              <a:gd name="adj2" fmla="val 7223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it is.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73948" y="3517900"/>
            <a:ext cx="2796779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48350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89460" y="5948363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209726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5838" y="6238876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209726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CustomShape 1"/>
          <p:cNvSpPr/>
          <p:nvPr/>
        </p:nvSpPr>
        <p:spPr>
          <a:xfrm>
            <a:off x="2771775" y="941389"/>
            <a:ext cx="5898951" cy="822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50000"/>
              </a:lnSpc>
            </a:pPr>
            <a:r>
              <a:rPr lang="en-US" sz="1400" spc="-1" noProof="1">
                <a:solidFill>
                  <a:srgbClr val="4F81BD"/>
                </a:solidFill>
                <a:latin typeface="方正书宋_GBK"/>
                <a:ea typeface="宋体" panose="02010600030101010101" pitchFamily="2" charset="-122"/>
              </a:rPr>
              <a:t> </a:t>
            </a:r>
            <a:r>
              <a:rPr lang="en-US" sz="28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Is this a duck?  </a:t>
            </a:r>
            <a:r>
              <a:rPr lang="zh-CN" altLang="en-US" sz="2800" noProof="1">
                <a:latin typeface="楷体" panose="02010609060101010101" pitchFamily="49" charset="-122"/>
                <a:ea typeface="楷体" panose="02010609060101010101" pitchFamily="49" charset="-122"/>
              </a:rPr>
              <a:t>那是一只鸭子吗？</a:t>
            </a:r>
            <a:endParaRPr lang="zh-CN" altLang="en-US" sz="28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5" name="Group 2"/>
          <p:cNvGrpSpPr/>
          <p:nvPr/>
        </p:nvGrpSpPr>
        <p:grpSpPr bwMode="auto">
          <a:xfrm>
            <a:off x="1125141" y="2449514"/>
            <a:ext cx="6310313" cy="1857375"/>
            <a:chOff x="1500840" y="2450160"/>
            <a:chExt cx="8413115" cy="1856740"/>
          </a:xfrm>
        </p:grpSpPr>
        <p:sp>
          <p:nvSpPr>
            <p:cNvPr id="416" name="CustomShape 3"/>
            <p:cNvSpPr/>
            <p:nvPr/>
          </p:nvSpPr>
          <p:spPr>
            <a:xfrm>
              <a:off x="1500840" y="2521573"/>
              <a:ext cx="1860410" cy="577652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28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【</a:t>
              </a:r>
              <a:r>
                <a:rPr lang="en-US" altLang="zh-CN" sz="2800" b="1" dirty="0" err="1">
                  <a:solidFill>
                    <a:srgbClr val="4F81B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详解</a:t>
              </a:r>
              <a:r>
                <a:rPr lang="en-US" altLang="zh-CN" sz="2800" b="1" dirty="0">
                  <a:solidFill>
                    <a:srgbClr val="4F81B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】</a:t>
              </a:r>
              <a:endParaRPr lang="en-US" altLang="zh-CN" sz="28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7" name="CustomShape 4"/>
            <p:cNvSpPr/>
            <p:nvPr/>
          </p:nvSpPr>
          <p:spPr>
            <a:xfrm>
              <a:off x="3218385" y="2450160"/>
              <a:ext cx="6695570" cy="185674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lnSpc>
                  <a:spcPct val="130000"/>
                </a:lnSpc>
              </a:pPr>
              <a:r>
                <a:rPr lang="zh-CN" altLang="en-US" sz="2400" spc="-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肯定</a:t>
              </a:r>
              <a:r>
                <a:rPr lang="en-US" sz="2400" spc="-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回答</a:t>
              </a:r>
              <a:r>
                <a:rPr lang="en-US" sz="2400" spc="-1" noProof="1">
                  <a:solidFill>
                    <a:srgbClr val="FF0000"/>
                  </a:solidFill>
                  <a:latin typeface="Comic Sans MS" panose="030F0702030302020204" pitchFamily="66" charset="0"/>
                  <a:ea typeface="楷体" panose="02010609060101010101" pitchFamily="49" charset="-122"/>
                  <a:cs typeface="Comic Sans MS" panose="030F0702030302020204" pitchFamily="66" charset="0"/>
                </a:rPr>
                <a:t>Yes, it is.</a:t>
              </a:r>
              <a:endParaRPr lang="en-US" sz="2400" spc="-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</a:pPr>
              <a:r>
                <a:rPr lang="zh-CN" altLang="en-US" sz="2400" spc="-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否定回答</a:t>
              </a:r>
              <a:r>
                <a:rPr lang="en-US" sz="2400" spc="-1" noProof="1">
                  <a:solidFill>
                    <a:srgbClr val="FF0000"/>
                  </a:solidFill>
                  <a:latin typeface="Comic Sans MS" panose="030F0702030302020204" pitchFamily="66" charset="0"/>
                  <a:ea typeface="楷体" panose="02010609060101010101" pitchFamily="49" charset="-122"/>
                  <a:cs typeface="Comic Sans MS" panose="030F0702030302020204" pitchFamily="66" charset="0"/>
                </a:rPr>
                <a:t>No,  it isn't.</a:t>
              </a:r>
              <a:endParaRPr lang="en-US" altLang="zh-CN" sz="2400" spc="-1" noProof="1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fontAlgn="auto">
                <a:lnSpc>
                  <a:spcPct val="130000"/>
                </a:lnSpc>
              </a:pPr>
              <a:r>
                <a:rPr lang="en-US" altLang="zh-CN" sz="2400" spc="-1" noProof="1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isn't </a:t>
              </a:r>
              <a:r>
                <a:rPr lang="zh-CN" altLang="en-US" sz="2400" spc="-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是</a:t>
              </a:r>
              <a:r>
                <a:rPr lang="zh-CN" altLang="en-US" sz="2400" spc="-1" noProof="1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 </a:t>
              </a:r>
              <a:r>
                <a:rPr lang="en-US" altLang="zh-CN" sz="2400" spc="-1" noProof="1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is not </a:t>
              </a:r>
              <a:r>
                <a:rPr lang="zh-CN" altLang="en-US" sz="2400" spc="-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的缩写形式。</a:t>
              </a:r>
              <a:endParaRPr lang="zh-CN" altLang="en-US" sz="2400" spc="-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492" name="Group 5"/>
          <p:cNvGrpSpPr/>
          <p:nvPr/>
        </p:nvGrpSpPr>
        <p:grpSpPr bwMode="auto">
          <a:xfrm>
            <a:off x="495300" y="1012825"/>
            <a:ext cx="8235554" cy="4794250"/>
            <a:chOff x="659880" y="1013400"/>
            <a:chExt cx="10981080" cy="4793760"/>
          </a:xfrm>
        </p:grpSpPr>
        <p:grpSp>
          <p:nvGrpSpPr>
            <p:cNvPr id="20493" name="Group 6"/>
            <p:cNvGrpSpPr/>
            <p:nvPr/>
          </p:nvGrpSpPr>
          <p:grpSpPr bwMode="auto">
            <a:xfrm>
              <a:off x="677520" y="1527480"/>
              <a:ext cx="10963440" cy="4279680"/>
              <a:chOff x="677520" y="1527480"/>
              <a:chExt cx="10963440" cy="4279680"/>
            </a:xfrm>
          </p:grpSpPr>
          <p:sp>
            <p:nvSpPr>
              <p:cNvPr id="420" name="Line 7"/>
              <p:cNvSpPr/>
              <p:nvPr/>
            </p:nvSpPr>
            <p:spPr>
              <a:xfrm flipH="1">
                <a:off x="677344" y="5807160"/>
                <a:ext cx="10963616" cy="0"/>
              </a:xfrm>
              <a:prstGeom prst="line">
                <a:avLst/>
              </a:prstGeom>
              <a:ln w="12600">
                <a:solidFill>
                  <a:srgbClr val="854343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0495" name="Group 8"/>
              <p:cNvGrpSpPr/>
              <p:nvPr/>
            </p:nvGrpSpPr>
            <p:grpSpPr bwMode="auto">
              <a:xfrm>
                <a:off x="677520" y="1527480"/>
                <a:ext cx="10963440" cy="4279320"/>
                <a:chOff x="677520" y="1527480"/>
                <a:chExt cx="10963440" cy="4279320"/>
              </a:xfrm>
            </p:grpSpPr>
            <p:sp>
              <p:nvSpPr>
                <p:cNvPr id="422" name="Line 9"/>
                <p:cNvSpPr/>
                <p:nvPr/>
              </p:nvSpPr>
              <p:spPr>
                <a:xfrm>
                  <a:off x="11640960" y="1956278"/>
                  <a:ext cx="0" cy="385088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3" name="Line 10"/>
                <p:cNvSpPr/>
                <p:nvPr/>
              </p:nvSpPr>
              <p:spPr>
                <a:xfrm flipH="1" flipV="1">
                  <a:off x="677344" y="1527697"/>
                  <a:ext cx="2394024" cy="2857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4" name="Line 11"/>
                <p:cNvSpPr/>
                <p:nvPr/>
              </p:nvSpPr>
              <p:spPr>
                <a:xfrm>
                  <a:off x="677344" y="1527697"/>
                  <a:ext cx="0" cy="4279463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25" name="CustomShape 12"/>
            <p:cNvSpPr/>
            <p:nvPr/>
          </p:nvSpPr>
          <p:spPr>
            <a:xfrm flipH="1">
              <a:off x="659880" y="1013400"/>
              <a:ext cx="2702009" cy="714302"/>
            </a:xfrm>
            <a:custGeom>
              <a:avLst/>
              <a:gdLst/>
              <a:ahLst/>
              <a:cxnLst/>
              <a:rect l="l" t="t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60">
              <a:solidFill>
                <a:schemeClr val="bg1"/>
              </a:solidFill>
              <a:round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252000" bIns="45000" anchor="ctr"/>
            <a:lstStyle/>
            <a:p>
              <a:pPr algn="ctr"/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dirty="0" err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重点句型一</a:t>
              </a:r>
              <a:endParaRPr lang="en-US" altLang="zh-CN" sz="2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4531" y="5911850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6813" y="5911850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3210" y="6238876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" name="图片 1"/>
          <p:cNvPicPr>
            <a:picLocks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403623" y="1760539"/>
            <a:ext cx="1697831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" name="CustomShape 1"/>
          <p:cNvSpPr/>
          <p:nvPr/>
        </p:nvSpPr>
        <p:spPr>
          <a:xfrm>
            <a:off x="1762125" y="890588"/>
            <a:ext cx="2815829" cy="646112"/>
          </a:xfrm>
          <a:prstGeom prst="wedgeRectCallout">
            <a:avLst>
              <a:gd name="adj1" fmla="val -55494"/>
              <a:gd name="adj2" fmla="val 4650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 this a duck?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41" name="CustomShape 2"/>
          <p:cNvSpPr/>
          <p:nvPr/>
        </p:nvSpPr>
        <p:spPr>
          <a:xfrm>
            <a:off x="3637360" y="2147888"/>
            <a:ext cx="1869281" cy="646112"/>
          </a:xfrm>
          <a:prstGeom prst="wedgeRectCallout">
            <a:avLst>
              <a:gd name="adj1" fmla="val 58943"/>
              <a:gd name="adj2" fmla="val -78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</a:t>
            </a: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is.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1514" name="图片 1" descr="untitle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9" y="1677989"/>
            <a:ext cx="173236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图片 2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26944" y="1130301"/>
            <a:ext cx="1784747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图片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987279" y="3405189"/>
            <a:ext cx="1512094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89322" y="269875"/>
            <a:ext cx="28807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800" spc="-1" noProof="1">
                <a:solidFill>
                  <a:srgbClr val="000000"/>
                </a:solidFill>
                <a:latin typeface="Arial Black" panose="020B0A04020102020204"/>
                <a:ea typeface="宋体" panose="02010600030101010101" pitchFamily="2" charset="-122"/>
                <a:sym typeface="+mn-ea"/>
              </a:rPr>
              <a:t>Let's play!</a:t>
            </a:r>
            <a:endParaRPr lang="en-US" altLang="en-US" sz="2800" spc="-1" noProof="1">
              <a:solidFill>
                <a:srgbClr val="000000"/>
              </a:solidFill>
              <a:latin typeface="Arial Black" panose="020B0A04020102020204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350" y="5880100"/>
            <a:ext cx="1423988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7998" y="5997575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3210" y="6361114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0" name="CustomShape 1"/>
          <p:cNvSpPr/>
          <p:nvPr/>
        </p:nvSpPr>
        <p:spPr>
          <a:xfrm>
            <a:off x="4027885" y="1395414"/>
            <a:ext cx="3784997" cy="801687"/>
          </a:xfrm>
          <a:prstGeom prst="wedgeRectCallout">
            <a:avLst>
              <a:gd name="adj1" fmla="val 42240"/>
              <a:gd name="adj2" fmla="val 12013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No,it isn't. It's a dog.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81" name="CustomShape 2"/>
          <p:cNvSpPr/>
          <p:nvPr/>
        </p:nvSpPr>
        <p:spPr>
          <a:xfrm>
            <a:off x="732235" y="419100"/>
            <a:ext cx="2817019" cy="647700"/>
          </a:xfrm>
          <a:prstGeom prst="wedgeRectCallout">
            <a:avLst>
              <a:gd name="adj1" fmla="val -34715"/>
              <a:gd name="adj2" fmla="val 11280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/>
            <a:r>
              <a:rPr lang="en-US" sz="2800" spc="-1" noProof="1">
                <a:solidFill>
                  <a:srgbClr val="000000"/>
                </a:solidFill>
                <a:latin typeface="Comic Sans MS" panose="030F0702030302020204"/>
              </a:rPr>
              <a:t>Is this a cat?</a:t>
            </a:r>
            <a:endParaRPr lang="en-US" sz="2800" spc="-1" noProof="1">
              <a:solidFill>
                <a:srgbClr val="000000"/>
              </a:solidFill>
              <a:latin typeface="Comic Sans MS" panose="030F0702030302020204"/>
            </a:endParaRPr>
          </a:p>
        </p:txBody>
      </p:sp>
      <p:pic>
        <p:nvPicPr>
          <p:cNvPr id="22539" name="图片 2" descr="untitle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2738" y="2924176"/>
            <a:ext cx="285631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图片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2235" y="2474914"/>
            <a:ext cx="1196578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图片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43687" y="2833689"/>
            <a:ext cx="1328738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350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2097267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16831" y="5981700"/>
            <a:ext cx="9477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209726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3210" y="6238876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209726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0" name="CustomShape 1"/>
          <p:cNvSpPr/>
          <p:nvPr/>
        </p:nvSpPr>
        <p:spPr>
          <a:xfrm>
            <a:off x="4875610" y="941389"/>
            <a:ext cx="2680097" cy="790575"/>
          </a:xfrm>
          <a:prstGeom prst="wedgeRectCallout">
            <a:avLst>
              <a:gd name="adj1" fmla="val 42240"/>
              <a:gd name="adj2" fmla="val 12013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Is this a pen? 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81" name="CustomShape 2"/>
          <p:cNvSpPr/>
          <p:nvPr/>
        </p:nvSpPr>
        <p:spPr>
          <a:xfrm>
            <a:off x="2180035" y="4214814"/>
            <a:ext cx="3559969" cy="803275"/>
          </a:xfrm>
          <a:prstGeom prst="wedgeRectCallout">
            <a:avLst>
              <a:gd name="adj1" fmla="val -46973"/>
              <a:gd name="adj2" fmla="val -12131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  <a:sym typeface="DejaVu Sans" charset="0"/>
            </a:endParaRPr>
          </a:p>
          <a:p>
            <a:pPr algn="ctr"/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No, it isn't. It's a pencil.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ctr"/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3561" name="图片 2" descr="D:\图片\pencil.jpgpenci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49279" y="2271713"/>
            <a:ext cx="146685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图片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6725" y="2805114"/>
            <a:ext cx="1604963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图片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848350" y="2271713"/>
            <a:ext cx="1615679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84056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16832" y="5948363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3210" y="6238876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" name="CustomShape 3"/>
          <p:cNvSpPr/>
          <p:nvPr/>
        </p:nvSpPr>
        <p:spPr>
          <a:xfrm>
            <a:off x="2965848" y="2563814"/>
            <a:ext cx="2663428" cy="69373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normAutofit/>
          </a:bodyPr>
          <a:lstStyle/>
          <a:p>
            <a:pPr algn="ctr" fontAlgn="auto"/>
            <a:r>
              <a:rPr lang="en-US" sz="3600" spc="-1" noProof="1">
                <a:solidFill>
                  <a:srgbClr val="FF0000"/>
                </a:solidFill>
              </a:rPr>
              <a:t> </a:t>
            </a:r>
            <a:endParaRPr lang="en-US" sz="3600" spc="-1" noProof="1">
              <a:solidFill>
                <a:srgbClr val="FF0000"/>
              </a:solidFill>
            </a:endParaRPr>
          </a:p>
        </p:txBody>
      </p:sp>
      <p:pic>
        <p:nvPicPr>
          <p:cNvPr id="24584" name="图片 1" descr="untitled"/>
          <p:cNvPicPr>
            <a:picLocks noChangeAspect="1" noChangeArrowheads="1"/>
          </p:cNvPicPr>
          <p:nvPr/>
        </p:nvPicPr>
        <p:blipFill>
          <a:blip r:embed="rId5" cstate="email"/>
          <a:srcRect b="1904"/>
          <a:stretch>
            <a:fillRect/>
          </a:stretch>
        </p:blipFill>
        <p:spPr bwMode="auto">
          <a:xfrm>
            <a:off x="435769" y="1677988"/>
            <a:ext cx="173236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图片 2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78166" y="2563813"/>
            <a:ext cx="1784747" cy="352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0" name="CustomShape 1"/>
          <p:cNvSpPr/>
          <p:nvPr/>
        </p:nvSpPr>
        <p:spPr>
          <a:xfrm>
            <a:off x="5985272" y="1773239"/>
            <a:ext cx="2600325" cy="790575"/>
          </a:xfrm>
          <a:prstGeom prst="wedgeRectCallout">
            <a:avLst>
              <a:gd name="adj1" fmla="val 18498"/>
              <a:gd name="adj2" fmla="val 7744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Is this a picture?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81" name="CustomShape 2"/>
          <p:cNvSpPr/>
          <p:nvPr/>
        </p:nvSpPr>
        <p:spPr>
          <a:xfrm>
            <a:off x="2362201" y="4532313"/>
            <a:ext cx="3421856" cy="646112"/>
          </a:xfrm>
          <a:prstGeom prst="wedgeRectCallout">
            <a:avLst>
              <a:gd name="adj1" fmla="val -46973"/>
              <a:gd name="adj2" fmla="val -12131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  <a:sym typeface="DejaVu Sans" charset="0"/>
            </a:endParaRPr>
          </a:p>
          <a:p>
            <a:pPr algn="ctr"/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No, it isn't. It's a book.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ctr"/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4588" name="图片 2" descr="D:\图片\book.jpgbook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78994" y="863600"/>
            <a:ext cx="1556147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8048" y="1700855"/>
            <a:ext cx="4018988" cy="425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8437" y="5905500"/>
            <a:ext cx="1423988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3210" y="5832475"/>
            <a:ext cx="12394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4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5503" y="26989"/>
            <a:ext cx="193714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Group 5"/>
          <p:cNvGrpSpPr/>
          <p:nvPr/>
        </p:nvGrpSpPr>
        <p:grpSpPr bwMode="auto">
          <a:xfrm>
            <a:off x="959644" y="4779963"/>
            <a:ext cx="3108314" cy="577850"/>
            <a:chOff x="1279440" y="4708440"/>
            <a:chExt cx="4144537" cy="577800"/>
          </a:xfrm>
        </p:grpSpPr>
        <p:sp>
          <p:nvSpPr>
            <p:cNvPr id="158" name="CustomShape 6">
              <a:hlinkClick r:id="rId7" action="ppaction://hlinksldjump"/>
            </p:cNvPr>
            <p:cNvSpPr/>
            <p:nvPr/>
          </p:nvSpPr>
          <p:spPr>
            <a:xfrm>
              <a:off x="1654101" y="4708440"/>
              <a:ext cx="3769876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Sum-up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9" name="CustomShape 7"/>
            <p:cNvSpPr/>
            <p:nvPr/>
          </p:nvSpPr>
          <p:spPr>
            <a:xfrm>
              <a:off x="1279440" y="47966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78" name="Group 8"/>
          <p:cNvGrpSpPr/>
          <p:nvPr/>
        </p:nvGrpSpPr>
        <p:grpSpPr bwMode="auto">
          <a:xfrm>
            <a:off x="964406" y="1319213"/>
            <a:ext cx="4543672" cy="577850"/>
            <a:chOff x="1286640" y="1319040"/>
            <a:chExt cx="6057531" cy="577800"/>
          </a:xfrm>
        </p:grpSpPr>
        <p:sp>
          <p:nvSpPr>
            <p:cNvPr id="161" name="CustomShape 9">
              <a:hlinkClick r:id="rId8" action="ppaction://hlinksldjump"/>
            </p:cNvPr>
            <p:cNvSpPr/>
            <p:nvPr/>
          </p:nvSpPr>
          <p:spPr>
            <a:xfrm>
              <a:off x="1708866" y="1319040"/>
              <a:ext cx="5635305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Warm-up/Revision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2" name="CustomShape 10"/>
            <p:cNvSpPr/>
            <p:nvPr/>
          </p:nvSpPr>
          <p:spPr>
            <a:xfrm>
              <a:off x="1286640" y="140796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81" name="Group 11"/>
          <p:cNvGrpSpPr/>
          <p:nvPr/>
        </p:nvGrpSpPr>
        <p:grpSpPr bwMode="auto">
          <a:xfrm>
            <a:off x="951310" y="2089150"/>
            <a:ext cx="4196737" cy="577850"/>
            <a:chOff x="1269000" y="2089080"/>
            <a:chExt cx="5595919" cy="577800"/>
          </a:xfrm>
        </p:grpSpPr>
        <p:sp>
          <p:nvSpPr>
            <p:cNvPr id="164" name="CustomShape 12">
              <a:hlinkClick r:id="rId9" action="ppaction://hlinksldjump"/>
            </p:cNvPr>
            <p:cNvSpPr/>
            <p:nvPr/>
          </p:nvSpPr>
          <p:spPr>
            <a:xfrm>
              <a:off x="1708757" y="2089080"/>
              <a:ext cx="5156162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Presentation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5" name="CustomShape 13"/>
            <p:cNvSpPr/>
            <p:nvPr/>
          </p:nvSpPr>
          <p:spPr>
            <a:xfrm>
              <a:off x="1269000" y="21628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84" name="Group 14"/>
          <p:cNvGrpSpPr/>
          <p:nvPr/>
        </p:nvGrpSpPr>
        <p:grpSpPr bwMode="auto">
          <a:xfrm>
            <a:off x="951310" y="4141788"/>
            <a:ext cx="1725215" cy="577850"/>
            <a:chOff x="1269000" y="3926880"/>
            <a:chExt cx="2299320" cy="577800"/>
          </a:xfrm>
        </p:grpSpPr>
        <p:sp>
          <p:nvSpPr>
            <p:cNvPr id="167" name="CustomShape 15">
              <a:hlinkClick r:id="rId10" action="ppaction://hlinksldjump"/>
            </p:cNvPr>
            <p:cNvSpPr/>
            <p:nvPr/>
          </p:nvSpPr>
          <p:spPr>
            <a:xfrm>
              <a:off x="1654600" y="3926880"/>
              <a:ext cx="1913720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>
                  <a:solidFill>
                    <a:srgbClr val="4F6228"/>
                  </a:solidFill>
                  <a:ea typeface="宋体" panose="02010600030101010101" pitchFamily="2" charset="-122"/>
                </a:rPr>
                <a:t>Test</a:t>
              </a:r>
              <a:endParaRPr lang="en-US" altLang="zh-CN" sz="32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8" name="CustomShape 16"/>
            <p:cNvSpPr/>
            <p:nvPr/>
          </p:nvSpPr>
          <p:spPr>
            <a:xfrm>
              <a:off x="1269000" y="39934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87" name="Group 17"/>
          <p:cNvGrpSpPr/>
          <p:nvPr/>
        </p:nvGrpSpPr>
        <p:grpSpPr bwMode="auto">
          <a:xfrm>
            <a:off x="938213" y="5411788"/>
            <a:ext cx="3489775" cy="577850"/>
            <a:chOff x="1250640" y="5412240"/>
            <a:chExt cx="4653754" cy="577800"/>
          </a:xfrm>
        </p:grpSpPr>
        <p:sp>
          <p:nvSpPr>
            <p:cNvPr id="170" name="CustomShape 18">
              <a:hlinkClick r:id="rId11" action="ppaction://hlinksldjump"/>
            </p:cNvPr>
            <p:cNvSpPr/>
            <p:nvPr/>
          </p:nvSpPr>
          <p:spPr>
            <a:xfrm>
              <a:off x="1653926" y="5412240"/>
              <a:ext cx="4250468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Homework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1" name="CustomShape 19"/>
            <p:cNvSpPr/>
            <p:nvPr/>
          </p:nvSpPr>
          <p:spPr>
            <a:xfrm>
              <a:off x="1250640" y="55004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72" name="CustomShape 20">
            <a:hlinkClick r:id="rId9" action="ppaction://hlinksldjump"/>
          </p:cNvPr>
          <p:cNvSpPr/>
          <p:nvPr/>
        </p:nvSpPr>
        <p:spPr>
          <a:xfrm>
            <a:off x="1259681" y="2568576"/>
            <a:ext cx="2120504" cy="390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3" name="CustomShape 21">
            <a:hlinkClick r:id="rId12" action="ppaction://hlinksldjump"/>
          </p:cNvPr>
          <p:cNvSpPr/>
          <p:nvPr/>
        </p:nvSpPr>
        <p:spPr>
          <a:xfrm>
            <a:off x="1152525" y="3127375"/>
            <a:ext cx="2132410" cy="3492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● </a:t>
            </a:r>
            <a:r>
              <a:rPr lang="en-US" altLang="zh-CN" sz="2400" b="1">
                <a:solidFill>
                  <a:srgbClr val="4F6228"/>
                </a:solidFill>
                <a:ea typeface="宋体" panose="02010600030101010101" pitchFamily="2" charset="-122"/>
              </a:rPr>
              <a:t>Is it a duck?</a:t>
            </a:r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CustomShape 21">
            <a:hlinkClick r:id="rId12" action="ppaction://hlinksldjump"/>
          </p:cNvPr>
          <p:cNvSpPr/>
          <p:nvPr/>
        </p:nvSpPr>
        <p:spPr>
          <a:xfrm>
            <a:off x="1152525" y="3581401"/>
            <a:ext cx="2143125" cy="4556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● </a:t>
            </a:r>
            <a:r>
              <a:rPr lang="en-US" altLang="zh-CN" sz="2400" b="1">
                <a:solidFill>
                  <a:srgbClr val="4F6228"/>
                </a:solidFill>
                <a:ea typeface="宋体" panose="02010600030101010101" pitchFamily="2" charset="-122"/>
              </a:rPr>
              <a:t>Let's play!</a:t>
            </a:r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>
            <a:hlinkClick r:id="rId13" action="ppaction://hlinksldjump"/>
          </p:cNvPr>
          <p:cNvSpPr txBox="1"/>
          <p:nvPr/>
        </p:nvSpPr>
        <p:spPr>
          <a:xfrm>
            <a:off x="1152526" y="2667001"/>
            <a:ext cx="388977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pc="-1" noProof="1">
                <a:solidFill>
                  <a:srgbClr val="FFC000"/>
                </a:solidFill>
                <a:uFill>
                  <a:solidFill>
                    <a:srgbClr val="FFFFFF"/>
                  </a:solidFill>
                </a:uFill>
                <a:latin typeface="Calibri" panose="020F0502020204030204"/>
                <a:ea typeface="宋体" panose="02010600030101010101" pitchFamily="2" charset="-122"/>
                <a:sym typeface="+mn-ea"/>
              </a:rPr>
              <a:t>●</a:t>
            </a:r>
            <a:r>
              <a:rPr lang="en-US" sz="2400" spc="-1" noProof="1">
                <a:solidFill>
                  <a:srgbClr val="FFC000"/>
                </a:solidFill>
                <a:uFill>
                  <a:solidFill>
                    <a:srgbClr val="FFFFFF"/>
                  </a:solidFill>
                </a:uFill>
                <a:latin typeface="Calibri" panose="020F0502020204030204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 b="1" spc="-1" noProof="1">
                <a:solidFill>
                  <a:srgbClr val="4F6228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  <a:sym typeface="+mn-ea"/>
              </a:rPr>
              <a:t>Let's sing!</a:t>
            </a:r>
            <a:endParaRPr lang="en-US" altLang="en-US" sz="2400" b="1" spc="-1" noProof="1">
              <a:solidFill>
                <a:srgbClr val="4F6228"/>
              </a:solidFill>
              <a:uFill>
                <a:solidFill>
                  <a:srgbClr val="FFFFFF"/>
                </a:solidFill>
              </a:u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8644" y="1227139"/>
            <a:ext cx="7986713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stomShape 8"/>
          <p:cNvSpPr/>
          <p:nvPr/>
        </p:nvSpPr>
        <p:spPr>
          <a:xfrm>
            <a:off x="391717" y="709614"/>
            <a:ext cx="2364581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DejaVu Sans" charset="0"/>
              </a:rPr>
              <a:t>Let's sing!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1"/>
          <p:cNvGrpSpPr/>
          <p:nvPr/>
        </p:nvGrpSpPr>
        <p:grpSpPr bwMode="auto">
          <a:xfrm>
            <a:off x="321469" y="904875"/>
            <a:ext cx="8064104" cy="5543550"/>
            <a:chOff x="719280" y="999360"/>
            <a:chExt cx="10752120" cy="5543280"/>
          </a:xfrm>
        </p:grpSpPr>
        <p:sp>
          <p:nvSpPr>
            <p:cNvPr id="571" name="CustomShape 2"/>
            <p:cNvSpPr/>
            <p:nvPr/>
          </p:nvSpPr>
          <p:spPr>
            <a:xfrm>
              <a:off x="719280" y="999360"/>
              <a:ext cx="10752120" cy="5543280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72" name="CustomShape 3"/>
            <p:cNvSpPr/>
            <p:nvPr/>
          </p:nvSpPr>
          <p:spPr>
            <a:xfrm>
              <a:off x="947880" y="1216837"/>
              <a:ext cx="10352071" cy="5109913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73" name="CustomShape 4"/>
          <p:cNvSpPr/>
          <p:nvPr/>
        </p:nvSpPr>
        <p:spPr>
          <a:xfrm>
            <a:off x="1522810" y="2489200"/>
            <a:ext cx="1356122" cy="7620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en-US" altLang="zh-CN" sz="4400" u="sng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6629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8" name="CustomShape 5"/>
          <p:cNvSpPr/>
          <p:nvPr/>
        </p:nvSpPr>
        <p:spPr>
          <a:xfrm>
            <a:off x="1525164" y="1395412"/>
            <a:ext cx="4702969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000" b="1" dirty="0" err="1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一、把下列单词补充完整</a:t>
            </a:r>
            <a:r>
              <a:rPr lang="en-US" altLang="zh-CN" sz="4000" b="1" dirty="0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79" name="CustomShape 6"/>
          <p:cNvSpPr/>
          <p:nvPr/>
        </p:nvSpPr>
        <p:spPr>
          <a:xfrm>
            <a:off x="2027635" y="2489200"/>
            <a:ext cx="355997" cy="7620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0" name="CustomShape 7"/>
          <p:cNvSpPr/>
          <p:nvPr/>
        </p:nvSpPr>
        <p:spPr>
          <a:xfrm>
            <a:off x="4112419" y="2366963"/>
            <a:ext cx="951310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 </a:t>
            </a:r>
            <a:r>
              <a:rPr lang="en-US" altLang="zh-CN" sz="4400" u="sng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1" name="CustomShape 8"/>
          <p:cNvSpPr/>
          <p:nvPr/>
        </p:nvSpPr>
        <p:spPr>
          <a:xfrm>
            <a:off x="6543675" y="2295526"/>
            <a:ext cx="894160" cy="7604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en-US" altLang="zh-CN" sz="4400" u="sng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2" name="CustomShape 9"/>
          <p:cNvSpPr/>
          <p:nvPr/>
        </p:nvSpPr>
        <p:spPr>
          <a:xfrm>
            <a:off x="2383631" y="4395788"/>
            <a:ext cx="2014538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400" dirty="0" err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</a:t>
            </a:r>
            <a:r>
              <a:rPr lang="en-US" altLang="zh-CN" sz="4400" u="sng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ken</a:t>
            </a:r>
            <a:endParaRPr lang="en-US" altLang="zh-CN" sz="4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4" name="CustomShape 11"/>
          <p:cNvSpPr/>
          <p:nvPr/>
        </p:nvSpPr>
        <p:spPr>
          <a:xfrm>
            <a:off x="4398169" y="2401888"/>
            <a:ext cx="253604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en-US" sz="4400" noProof="1">
                <a:solidFill>
                  <a:srgbClr val="FF0000"/>
                </a:solidFill>
              </a:rPr>
              <a:t>u</a:t>
            </a:r>
            <a:endParaRPr lang="en-US" sz="4400" noProof="1">
              <a:solidFill>
                <a:srgbClr val="FF0000"/>
              </a:solidFill>
            </a:endParaRPr>
          </a:p>
        </p:txBody>
      </p:sp>
      <p:sp>
        <p:nvSpPr>
          <p:cNvPr id="585" name="CustomShape 12"/>
          <p:cNvSpPr/>
          <p:nvPr/>
        </p:nvSpPr>
        <p:spPr>
          <a:xfrm>
            <a:off x="3573066" y="2355850"/>
            <a:ext cx="2422922" cy="7556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4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endParaRPr lang="en-US" altLang="zh-CN" sz="4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6" name="CustomShape 13"/>
          <p:cNvSpPr/>
          <p:nvPr/>
        </p:nvSpPr>
        <p:spPr>
          <a:xfrm>
            <a:off x="6543675" y="2355850"/>
            <a:ext cx="89535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en-US" sz="4400" noProof="1">
                <a:solidFill>
                  <a:srgbClr val="FF0000"/>
                </a:solidFill>
              </a:rPr>
              <a:t>o</a:t>
            </a:r>
            <a:endParaRPr lang="en-US" sz="4400" noProof="1">
              <a:solidFill>
                <a:srgbClr val="FF0000"/>
              </a:solidFill>
            </a:endParaRPr>
          </a:p>
        </p:txBody>
      </p:sp>
      <p:sp>
        <p:nvSpPr>
          <p:cNvPr id="587" name="CustomShape 14"/>
          <p:cNvSpPr/>
          <p:nvPr/>
        </p:nvSpPr>
        <p:spPr>
          <a:xfrm>
            <a:off x="2027635" y="4459288"/>
            <a:ext cx="2518172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 fontAlgn="auto"/>
            <a:r>
              <a:rPr lang="en-US" sz="4400" spc="-1" noProof="1">
                <a:solidFill>
                  <a:srgbClr val="FF0000"/>
                </a:solidFill>
              </a:rPr>
              <a:t>ic </a:t>
            </a:r>
            <a:endParaRPr lang="en-US" sz="4400" spc="-1" noProof="1">
              <a:solidFill>
                <a:srgbClr val="FF0000"/>
              </a:solidFill>
            </a:endParaRPr>
          </a:p>
        </p:txBody>
      </p:sp>
      <p:sp>
        <p:nvSpPr>
          <p:cNvPr id="589" name="CustomShape 16"/>
          <p:cNvSpPr/>
          <p:nvPr/>
        </p:nvSpPr>
        <p:spPr>
          <a:xfrm>
            <a:off x="1708548" y="3306763"/>
            <a:ext cx="821531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zh-CN" altLang="en-US" sz="3600" spc="-1" noProof="1">
                <a:ea typeface="宋体" panose="02010600030101010101" pitchFamily="2" charset="-122"/>
              </a:rPr>
              <a:t>猫</a:t>
            </a:r>
            <a:endParaRPr lang="zh-CN" altLang="en-US" sz="3600" spc="-1" noProof="1">
              <a:ea typeface="宋体" panose="02010600030101010101" pitchFamily="2" charset="-122"/>
            </a:endParaRPr>
          </a:p>
        </p:txBody>
      </p:sp>
      <p:sp>
        <p:nvSpPr>
          <p:cNvPr id="590" name="CustomShape 17"/>
          <p:cNvSpPr/>
          <p:nvPr/>
        </p:nvSpPr>
        <p:spPr>
          <a:xfrm>
            <a:off x="4183857" y="3357563"/>
            <a:ext cx="821531" cy="63976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zh-CN" altLang="en-US" sz="3600" spc="-1" noProof="1">
                <a:ea typeface="宋体" panose="02010600030101010101" pitchFamily="2" charset="-122"/>
              </a:rPr>
              <a:t>鸭子</a:t>
            </a:r>
            <a:endParaRPr lang="zh-CN" altLang="en-US" sz="3600" spc="-1" noProof="1">
              <a:ea typeface="宋体" panose="02010600030101010101" pitchFamily="2" charset="-122"/>
            </a:endParaRPr>
          </a:p>
        </p:txBody>
      </p:sp>
      <p:sp>
        <p:nvSpPr>
          <p:cNvPr id="591" name="CustomShape 18"/>
          <p:cNvSpPr/>
          <p:nvPr/>
        </p:nvSpPr>
        <p:spPr>
          <a:xfrm>
            <a:off x="6609160" y="3313114"/>
            <a:ext cx="821531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zh-CN" altLang="en-US" sz="3600" spc="-1" noProof="1">
                <a:ea typeface="宋体" panose="02010600030101010101" pitchFamily="2" charset="-122"/>
              </a:rPr>
              <a:t>狗</a:t>
            </a:r>
            <a:endParaRPr lang="zh-CN" altLang="en-US" sz="3600" spc="-1" noProof="1">
              <a:ea typeface="宋体" panose="02010600030101010101" pitchFamily="2" charset="-122"/>
            </a:endParaRPr>
          </a:p>
        </p:txBody>
      </p:sp>
      <p:sp>
        <p:nvSpPr>
          <p:cNvPr id="592" name="CustomShape 19"/>
          <p:cNvSpPr/>
          <p:nvPr/>
        </p:nvSpPr>
        <p:spPr>
          <a:xfrm>
            <a:off x="2751535" y="5227638"/>
            <a:ext cx="821531" cy="63976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zh-CN" altLang="en-US" sz="3600" spc="-1" noProof="1">
                <a:ea typeface="宋体" panose="02010600030101010101" pitchFamily="2" charset="-122"/>
              </a:rPr>
              <a:t>鸡；鸡肉</a:t>
            </a:r>
            <a:endParaRPr lang="zh-CN" altLang="en-US" sz="3600" spc="-1" noProof="1">
              <a:ea typeface="宋体" panose="02010600030101010101" pitchFamily="2" charset="-122"/>
            </a:endParaRPr>
          </a:p>
        </p:txBody>
      </p:sp>
      <p:sp>
        <p:nvSpPr>
          <p:cNvPr id="595" name="CustomShape 21"/>
          <p:cNvSpPr/>
          <p:nvPr/>
        </p:nvSpPr>
        <p:spPr>
          <a:xfrm>
            <a:off x="1085850" y="238125"/>
            <a:ext cx="1187054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Test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6647" name="图片 3" descr="8(7WPM_BO06D[Y`WZT]YG]U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69832" y="4157663"/>
            <a:ext cx="1160860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1"/>
          <p:cNvGrpSpPr/>
          <p:nvPr/>
        </p:nvGrpSpPr>
        <p:grpSpPr bwMode="auto">
          <a:xfrm>
            <a:off x="539354" y="1000126"/>
            <a:ext cx="8064103" cy="5541963"/>
            <a:chOff x="719280" y="999360"/>
            <a:chExt cx="10752120" cy="5543280"/>
          </a:xfrm>
        </p:grpSpPr>
        <p:sp>
          <p:nvSpPr>
            <p:cNvPr id="597" name="CustomShape 2"/>
            <p:cNvSpPr/>
            <p:nvPr/>
          </p:nvSpPr>
          <p:spPr>
            <a:xfrm>
              <a:off x="719280" y="999360"/>
              <a:ext cx="10752120" cy="5543280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8" name="CustomShape 3"/>
            <p:cNvSpPr/>
            <p:nvPr/>
          </p:nvSpPr>
          <p:spPr>
            <a:xfrm>
              <a:off x="947880" y="1216900"/>
              <a:ext cx="10352071" cy="5109789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27652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3" name="CustomShape 4"/>
          <p:cNvSpPr/>
          <p:nvPr/>
        </p:nvSpPr>
        <p:spPr>
          <a:xfrm>
            <a:off x="1619754" y="1174751"/>
            <a:ext cx="5463779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000" b="1" dirty="0" err="1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二、读句子，选择恰当的答语</a:t>
            </a:r>
            <a:r>
              <a:rPr lang="en-US" altLang="zh-CN" sz="4000" b="1" dirty="0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4" name="CustomShape 5"/>
          <p:cNvSpPr/>
          <p:nvPr/>
        </p:nvSpPr>
        <p:spPr>
          <a:xfrm>
            <a:off x="798909" y="1077913"/>
            <a:ext cx="7639049" cy="508635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/>
          <a:lstStyle/>
          <a:p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1. —What's this ?     —_____________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	  A. That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's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a dog!             </a:t>
            </a:r>
            <a:r>
              <a:rPr lang="en-US" altLang="zh-CN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It's a cat.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2. —Is this a cow ?    —_________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No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,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it isn't.                 </a:t>
            </a:r>
            <a:r>
              <a:rPr lang="en-US" altLang="zh-CN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Yes, you are!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3. —What’s your name?  </a:t>
            </a:r>
            <a:r>
              <a:rPr lang="en-US" altLang="zh-CN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—_____________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I’m from Canada.          </a:t>
            </a:r>
            <a:r>
              <a:rPr lang="en-US" altLang="zh-CN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My name is Mike.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5" name="CustomShape 6"/>
          <p:cNvSpPr/>
          <p:nvPr/>
        </p:nvSpPr>
        <p:spPr>
          <a:xfrm>
            <a:off x="921544" y="1874839"/>
            <a:ext cx="383381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6" name="CustomShape 7"/>
          <p:cNvSpPr/>
          <p:nvPr/>
        </p:nvSpPr>
        <p:spPr>
          <a:xfrm>
            <a:off x="920353" y="3609976"/>
            <a:ext cx="384572" cy="63976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7" name="CustomShape 8"/>
          <p:cNvSpPr/>
          <p:nvPr/>
        </p:nvSpPr>
        <p:spPr>
          <a:xfrm>
            <a:off x="913210" y="4875214"/>
            <a:ext cx="383381" cy="6381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" name="图片 1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394" y="1539876"/>
            <a:ext cx="8430816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" name="CustomShape 1"/>
          <p:cNvSpPr/>
          <p:nvPr/>
        </p:nvSpPr>
        <p:spPr>
          <a:xfrm>
            <a:off x="3523060" y="1539876"/>
            <a:ext cx="3209120" cy="9128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重点词汇</a:t>
            </a:r>
            <a:endParaRPr lang="en-US" altLang="zh-CN" sz="54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60" name="CustomShape 8"/>
          <p:cNvSpPr/>
          <p:nvPr/>
        </p:nvSpPr>
        <p:spPr>
          <a:xfrm>
            <a:off x="1085850" y="238125"/>
            <a:ext cx="1758006" cy="596900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Sum-up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14" name="CustomShape 2"/>
          <p:cNvSpPr/>
          <p:nvPr/>
        </p:nvSpPr>
        <p:spPr>
          <a:xfrm>
            <a:off x="1752600" y="3490914"/>
            <a:ext cx="150495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dog</a:t>
            </a:r>
            <a:r>
              <a:rPr lang="en-US" sz="2800" b="1" spc="-1" noProof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altLang="en-US" sz="2800" b="1" spc="-1" noProof="1">
                <a:solidFill>
                  <a:srgbClr val="000000"/>
                </a:solidFill>
                <a:ea typeface="宋体" panose="02010600030101010101" pitchFamily="2" charset="-122"/>
              </a:rPr>
              <a:t>狗</a:t>
            </a:r>
            <a:endParaRPr lang="zh-CN" altLang="en-US" sz="2800" b="1" spc="-1" noProof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15" name="CustomShape 3"/>
          <p:cNvSpPr/>
          <p:nvPr/>
        </p:nvSpPr>
        <p:spPr>
          <a:xfrm>
            <a:off x="1793081" y="4289425"/>
            <a:ext cx="1314450" cy="51593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cat </a:t>
            </a:r>
            <a:r>
              <a:rPr lang="zh-CN" alt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猫</a:t>
            </a:r>
            <a:endParaRPr lang="zh-CN" altLang="en-US" sz="2800" b="1" spc="-1" noProof="1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sp>
        <p:nvSpPr>
          <p:cNvPr id="616" name="CustomShape 4"/>
          <p:cNvSpPr/>
          <p:nvPr/>
        </p:nvSpPr>
        <p:spPr>
          <a:xfrm rot="21180000">
            <a:off x="3894535" y="3717925"/>
            <a:ext cx="1556147" cy="9652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chicken </a:t>
            </a:r>
            <a:r>
              <a:rPr lang="zh-CN" alt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鸡；鸡肉</a:t>
            </a:r>
            <a:endParaRPr lang="zh-CN" altLang="en-US" sz="2800" b="1" spc="-1" noProof="1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sp>
        <p:nvSpPr>
          <p:cNvPr id="618" name="CustomShape 6"/>
          <p:cNvSpPr/>
          <p:nvPr/>
        </p:nvSpPr>
        <p:spPr>
          <a:xfrm rot="600000">
            <a:off x="6112669" y="3490914"/>
            <a:ext cx="175141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duck </a:t>
            </a:r>
            <a:r>
              <a:rPr lang="zh-CN" alt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鸭子</a:t>
            </a:r>
            <a:endParaRPr lang="zh-CN" altLang="en-US" sz="2800" b="1" spc="-1" noProof="1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pic>
        <p:nvPicPr>
          <p:cNvPr id="28682" name="图片 3" descr="8(7WPM_BO06D[Y`WZT]YG]U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7966" y="111126"/>
            <a:ext cx="1160859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box(in)">
                                      <p:cBhvr>
                                        <p:cTn id="7" dur="20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box(in)">
                                      <p:cBhvr>
                                        <p:cTn id="10" dur="20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1"/>
          <p:cNvGrpSpPr/>
          <p:nvPr/>
        </p:nvGrpSpPr>
        <p:grpSpPr bwMode="auto">
          <a:xfrm>
            <a:off x="1685925" y="3879850"/>
            <a:ext cx="6805613" cy="1436688"/>
            <a:chOff x="2247120" y="3879360"/>
            <a:chExt cx="7548480" cy="1436760"/>
          </a:xfrm>
        </p:grpSpPr>
        <p:grpSp>
          <p:nvGrpSpPr>
            <p:cNvPr id="29698" name="Group 2"/>
            <p:cNvGrpSpPr/>
            <p:nvPr/>
          </p:nvGrpSpPr>
          <p:grpSpPr bwMode="auto">
            <a:xfrm>
              <a:off x="2801767" y="4036531"/>
              <a:ext cx="6993833" cy="1279589"/>
              <a:chOff x="2801767" y="4036531"/>
              <a:chExt cx="6993833" cy="1279589"/>
            </a:xfrm>
          </p:grpSpPr>
          <p:sp>
            <p:nvSpPr>
              <p:cNvPr id="624" name="CustomShape 3"/>
              <p:cNvSpPr/>
              <p:nvPr/>
            </p:nvSpPr>
            <p:spPr>
              <a:xfrm>
                <a:off x="2801767" y="4036531"/>
                <a:ext cx="6993833" cy="835067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25" name="CustomShape 4"/>
              <p:cNvSpPr/>
              <p:nvPr/>
            </p:nvSpPr>
            <p:spPr>
              <a:xfrm>
                <a:off x="3633737" y="4185763"/>
                <a:ext cx="6161863" cy="1130357"/>
              </a:xfrm>
              <a:prstGeom prst="rect">
                <a:avLst/>
              </a:prstGeom>
              <a:noFill/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fontAlgn="auto"/>
                <a:r>
                  <a:rPr lang="en-US" sz="2400" spc="-1" noProof="1">
                    <a:solidFill>
                      <a:srgbClr val="4F81BD"/>
                    </a:solidFill>
                    <a:latin typeface="Comic Sans MS" panose="030F0702030302020204"/>
                    <a:ea typeface="宋体" panose="02010600030101010101" pitchFamily="2" charset="-122"/>
                  </a:rPr>
                  <a:t>No, it isn't. It's a dog.  </a:t>
                </a:r>
                <a:r>
                  <a:rPr lang="zh-CN" altLang="en-US" sz="2400" noProof="1">
                    <a:latin typeface="Comic Sans MS" panose="030F0702030302020204"/>
                    <a:ea typeface="宋体" panose="02010600030101010101" pitchFamily="2" charset="-122"/>
                  </a:rPr>
                  <a:t>不，那是只狗。</a:t>
                </a:r>
                <a:endParaRPr lang="zh-CN" altLang="en-US" sz="2400" noProof="1">
                  <a:latin typeface="Comic Sans MS" panose="030F070203030202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6" name="CustomShape 5"/>
            <p:cNvSpPr/>
            <p:nvPr/>
          </p:nvSpPr>
          <p:spPr>
            <a:xfrm>
              <a:off x="2247120" y="3879360"/>
              <a:ext cx="1138347" cy="1192273"/>
            </a:xfrm>
            <a:prstGeom prst="diamond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560">
              <a:solidFill>
                <a:schemeClr val="bg1"/>
              </a:solidFill>
              <a:miter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</p:sp>
        <p:sp>
          <p:nvSpPr>
            <p:cNvPr id="627" name="CustomShape 6"/>
            <p:cNvSpPr/>
            <p:nvPr/>
          </p:nvSpPr>
          <p:spPr>
            <a:xfrm>
              <a:off x="2546894" y="4185763"/>
              <a:ext cx="538800" cy="57787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en-US" altLang="zh-CN" sz="3200">
                  <a:solidFill>
                    <a:srgbClr val="F5821F"/>
                  </a:solidFill>
                  <a:latin typeface="方正卡通简体" charset="-122"/>
                  <a:ea typeface="方正卡通简体" charset="-122"/>
                </a:rPr>
                <a:t>2</a:t>
              </a:r>
              <a:endParaRPr lang="en-US" altLang="zh-CN" sz="32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29703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1" name="CustomShape 7"/>
          <p:cNvSpPr/>
          <p:nvPr/>
        </p:nvSpPr>
        <p:spPr>
          <a:xfrm>
            <a:off x="3411141" y="1196976"/>
            <a:ext cx="3127882" cy="8747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51480" tIns="25560" rIns="51480" bIns="25560"/>
          <a:lstStyle/>
          <a:p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重点句型</a:t>
            </a:r>
            <a:endParaRPr lang="en-US" altLang="zh-CN" sz="5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9707" name="图片 9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3" name="Group 8"/>
          <p:cNvGrpSpPr/>
          <p:nvPr/>
        </p:nvGrpSpPr>
        <p:grpSpPr bwMode="auto">
          <a:xfrm>
            <a:off x="1101328" y="2312988"/>
            <a:ext cx="5632847" cy="1255712"/>
            <a:chOff x="1468080" y="2312640"/>
            <a:chExt cx="7076880" cy="1255680"/>
          </a:xfrm>
        </p:grpSpPr>
        <p:grpSp>
          <p:nvGrpSpPr>
            <p:cNvPr id="29709" name="Group 9"/>
            <p:cNvGrpSpPr/>
            <p:nvPr/>
          </p:nvGrpSpPr>
          <p:grpSpPr bwMode="auto">
            <a:xfrm>
              <a:off x="1468080" y="2312640"/>
              <a:ext cx="7076880" cy="1255680"/>
              <a:chOff x="1468080" y="2312640"/>
              <a:chExt cx="7076880" cy="1255680"/>
            </a:xfrm>
          </p:grpSpPr>
          <p:sp>
            <p:nvSpPr>
              <p:cNvPr id="635" name="CustomShape 10"/>
              <p:cNvSpPr/>
              <p:nvPr/>
            </p:nvSpPr>
            <p:spPr>
              <a:xfrm>
                <a:off x="2046975" y="2479323"/>
                <a:ext cx="6497985" cy="888977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6" name="CustomShape 11"/>
              <p:cNvSpPr/>
              <p:nvPr/>
            </p:nvSpPr>
            <p:spPr>
              <a:xfrm>
                <a:off x="1468080" y="2312640"/>
                <a:ext cx="1181724" cy="1255680"/>
              </a:xfrm>
              <a:prstGeom prst="diamond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560">
                <a:solidFill>
                  <a:schemeClr val="bg1"/>
                </a:solidFill>
                <a:miter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7" name="CustomShape 12"/>
              <p:cNvSpPr/>
              <p:nvPr/>
            </p:nvSpPr>
            <p:spPr>
              <a:xfrm>
                <a:off x="1770242" y="2633307"/>
                <a:ext cx="556457" cy="57783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algn="ctr"/>
                <a:r>
                  <a:rPr lang="en-US" altLang="zh-CN" sz="3200">
                    <a:solidFill>
                      <a:srgbClr val="F5821F"/>
                    </a:solidFill>
                    <a:latin typeface="方正卡通简体" charset="-122"/>
                    <a:ea typeface="方正卡通简体" charset="-122"/>
                  </a:rPr>
                  <a:t>1</a:t>
                </a:r>
                <a:endParaRPr lang="en-US" altLang="zh-CN" sz="32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8" name="CustomShape 13"/>
            <p:cNvSpPr/>
            <p:nvPr/>
          </p:nvSpPr>
          <p:spPr>
            <a:xfrm>
              <a:off x="2802381" y="2649181"/>
              <a:ext cx="5733604" cy="577835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/>
              <a:r>
                <a:rPr lang="en-US" sz="2400" spc="-1" noProof="1">
                  <a:solidFill>
                    <a:srgbClr val="4F81BD"/>
                  </a:solidFill>
                  <a:latin typeface="Comic Sans MS" panose="030F0702030302020204"/>
                  <a:ea typeface="宋体" panose="02010600030101010101" pitchFamily="2" charset="-122"/>
                </a:rPr>
                <a:t>Is this a duck?   </a:t>
              </a:r>
              <a:r>
                <a:rPr lang="zh-CN" altLang="en-US" sz="2400" noProof="1">
                  <a:latin typeface="Comic Sans MS" panose="030F0702030302020204"/>
                  <a:ea typeface="宋体" panose="02010600030101010101" pitchFamily="2" charset="-122"/>
                </a:rPr>
                <a:t>那是只鸭子吗？</a:t>
              </a:r>
              <a:endParaRPr lang="zh-CN" altLang="en-US" sz="2400" noProof="1">
                <a:latin typeface="Comic Sans MS" panose="030F070203030202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CustomShape 1"/>
          <p:cNvSpPr/>
          <p:nvPr/>
        </p:nvSpPr>
        <p:spPr>
          <a:xfrm>
            <a:off x="4733925" y="1092200"/>
            <a:ext cx="3998119" cy="483235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072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8437" y="5924550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" name="Group 2"/>
          <p:cNvGrpSpPr/>
          <p:nvPr/>
        </p:nvGrpSpPr>
        <p:grpSpPr bwMode="auto">
          <a:xfrm>
            <a:off x="4716066" y="1339851"/>
            <a:ext cx="4032647" cy="4001488"/>
            <a:chOff x="6288480" y="1339920"/>
            <a:chExt cx="5376960" cy="4001496"/>
          </a:xfrm>
        </p:grpSpPr>
        <p:sp>
          <p:nvSpPr>
            <p:cNvPr id="646" name="CustomShape 3"/>
            <p:cNvSpPr/>
            <p:nvPr/>
          </p:nvSpPr>
          <p:spPr>
            <a:xfrm>
              <a:off x="6945717" y="1339920"/>
              <a:ext cx="4456193" cy="70008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5000" rIns="90000" bIns="45000"/>
            <a:lstStyle/>
            <a:p>
              <a:pPr algn="ctr" fontAlgn="auto"/>
              <a:r>
                <a:rPr lang="en-US" sz="4000" b="1" spc="-1" noProof="1">
                  <a:solidFill>
                    <a:srgbClr val="4F81BD"/>
                  </a:solidFill>
                  <a:latin typeface="Comic Sans MS" panose="030F0702030302020204" pitchFamily="66" charset="0"/>
                  <a:ea typeface="宋体" panose="02010600030101010101" pitchFamily="2" charset="-122"/>
                  <a:cs typeface="Comic Sans MS" panose="030F0702030302020204" pitchFamily="66" charset="0"/>
                </a:rPr>
                <a:t>Homework</a:t>
              </a:r>
              <a:endParaRPr lang="en-US" sz="4000" b="1" spc="-1" noProof="1">
                <a:solidFill>
                  <a:srgbClr val="4F81BD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endParaRPr>
            </a:p>
          </p:txBody>
        </p:sp>
        <p:sp>
          <p:nvSpPr>
            <p:cNvPr id="647" name="CustomShape 4"/>
            <p:cNvSpPr/>
            <p:nvPr/>
          </p:nvSpPr>
          <p:spPr>
            <a:xfrm>
              <a:off x="6288480" y="2563885"/>
              <a:ext cx="5376960" cy="155257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、</a:t>
              </a:r>
              <a:r>
                <a:rPr lang="zh-CN" altLang="en-US" sz="3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将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“</a:t>
              </a:r>
              <a:r>
                <a:rPr lang="en-US" altLang="zh-CN" sz="3200" dirty="0">
                  <a:solidFill>
                    <a:srgbClr val="00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Is it a duck?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”</a:t>
              </a:r>
              <a:r>
                <a:rPr lang="en-US" altLang="zh-CN" sz="3200" dirty="0" err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部分</a:t>
              </a:r>
              <a:r>
                <a:rPr lang="zh-CN" altLang="zh-CN" sz="3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抄写三遍，并且背过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2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8" name="CustomShape 5"/>
            <p:cNvSpPr/>
            <p:nvPr/>
          </p:nvSpPr>
          <p:spPr>
            <a:xfrm>
              <a:off x="6345686" y="4276201"/>
              <a:ext cx="5297528" cy="106521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5000" rIns="90000" bIns="45000"/>
            <a:lstStyle/>
            <a:p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rPr>
                <a:t>、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用所学句型与同学编一段对话，并表演。</a:t>
              </a:r>
              <a:endParaRPr lang="en-US" altLang="zh-CN" sz="28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50" name="CustomShape 6"/>
          <p:cNvSpPr/>
          <p:nvPr/>
        </p:nvSpPr>
        <p:spPr>
          <a:xfrm>
            <a:off x="1085851" y="238125"/>
            <a:ext cx="1841897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Homework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30732" name="图片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6837" y="1092200"/>
            <a:ext cx="2862263" cy="444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图片 3" descr="8(7WPM_BO06D[Y`WZT]YG]U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6372" y="111126"/>
            <a:ext cx="1160859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94923" y="5808664"/>
            <a:ext cx="127277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460" y="5818188"/>
            <a:ext cx="116800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8" y="6024563"/>
            <a:ext cx="531019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2" y="6016626"/>
            <a:ext cx="6905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" name="CustomShape 1"/>
          <p:cNvSpPr/>
          <p:nvPr/>
        </p:nvSpPr>
        <p:spPr>
          <a:xfrm>
            <a:off x="697707" y="1874434"/>
            <a:ext cx="7704642" cy="10953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altLang="zh-CN" sz="6600" b="1" dirty="0">
                <a:solidFill>
                  <a:srgbClr val="00B0F0"/>
                </a:solidFill>
                <a:latin typeface="Comic Sans MS" panose="030F0702030302020204" pitchFamily="66" charset="0"/>
                <a:ea typeface="方正卡通简体" charset="-122"/>
              </a:rPr>
              <a:t>Thank you!</a:t>
            </a:r>
            <a:endParaRPr lang="en-US" altLang="zh-CN" sz="6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5" y="6015038"/>
            <a:ext cx="123944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" name="CustomShape 1"/>
          <p:cNvSpPr/>
          <p:nvPr/>
        </p:nvSpPr>
        <p:spPr>
          <a:xfrm>
            <a:off x="1092994" y="230188"/>
            <a:ext cx="3055144" cy="596900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Warm-up/Revision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1716" y="908050"/>
            <a:ext cx="3946208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 fontAlgn="auto"/>
            <a:r>
              <a:rPr lang="en-US" altLang="zh-CN" sz="5400" b="1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Let's sing</a:t>
            </a:r>
            <a:endParaRPr lang="en-US" altLang="zh-CN" sz="5400" b="1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8197" name="图片 3" descr="8(7WPM_BO06D[Y`WZT]YG]U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3541" y="1352550"/>
            <a:ext cx="1160859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5" cstate="email"/>
          <a:srcRect b="9583"/>
          <a:stretch>
            <a:fillRect/>
          </a:stretch>
        </p:blipFill>
        <p:spPr bwMode="auto">
          <a:xfrm>
            <a:off x="1092994" y="2492376"/>
            <a:ext cx="441841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64274" y="355141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7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图片 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3" name="Group 1"/>
          <p:cNvGrpSpPr/>
          <p:nvPr/>
        </p:nvGrpSpPr>
        <p:grpSpPr bwMode="auto">
          <a:xfrm>
            <a:off x="3940969" y="1219200"/>
            <a:ext cx="4198144" cy="1177925"/>
            <a:chOff x="4896000" y="1219320"/>
            <a:chExt cx="5598000" cy="1178280"/>
          </a:xfrm>
        </p:grpSpPr>
        <p:grpSp>
          <p:nvGrpSpPr>
            <p:cNvPr id="9220" name="Group 2"/>
            <p:cNvGrpSpPr/>
            <p:nvPr/>
          </p:nvGrpSpPr>
          <p:grpSpPr bwMode="auto">
            <a:xfrm>
              <a:off x="4896000" y="1219320"/>
              <a:ext cx="4210775" cy="1178280"/>
              <a:chOff x="4896000" y="1219320"/>
              <a:chExt cx="4210775" cy="1178280"/>
            </a:xfrm>
          </p:grpSpPr>
          <p:sp>
            <p:nvSpPr>
              <p:cNvPr id="185" name="CustomShape 3"/>
              <p:cNvSpPr/>
              <p:nvPr/>
            </p:nvSpPr>
            <p:spPr>
              <a:xfrm>
                <a:off x="5832704" y="1219320"/>
                <a:ext cx="3273703" cy="1095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r>
                  <a:rPr lang="en-US" altLang="zh-CN" sz="6600" b="1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cat</a:t>
                </a:r>
                <a:endParaRPr lang="en-US" altLang="zh-CN" sz="66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9222" name="Group 4"/>
              <p:cNvGrpSpPr/>
              <p:nvPr/>
            </p:nvGrpSpPr>
            <p:grpSpPr bwMode="auto">
              <a:xfrm>
                <a:off x="4896000" y="1439280"/>
                <a:ext cx="3414960" cy="958320"/>
                <a:chOff x="4896000" y="1439280"/>
                <a:chExt cx="3414960" cy="958320"/>
              </a:xfrm>
            </p:grpSpPr>
            <p:sp>
              <p:nvSpPr>
                <p:cNvPr id="187" name="Line 5"/>
                <p:cNvSpPr/>
                <p:nvPr/>
              </p:nvSpPr>
              <p:spPr>
                <a:xfrm>
                  <a:off x="4896000" y="2116528"/>
                  <a:ext cx="3415003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188" name="Line 6"/>
                <p:cNvSpPr/>
                <p:nvPr/>
              </p:nvSpPr>
              <p:spPr>
                <a:xfrm>
                  <a:off x="4896000" y="2397600"/>
                  <a:ext cx="3413415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189" name="Line 7"/>
                <p:cNvSpPr/>
                <p:nvPr/>
              </p:nvSpPr>
              <p:spPr>
                <a:xfrm>
                  <a:off x="4896000" y="1708417"/>
                  <a:ext cx="3415003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190" name="Line 8"/>
                <p:cNvSpPr/>
                <p:nvPr/>
              </p:nvSpPr>
              <p:spPr>
                <a:xfrm>
                  <a:off x="4896000" y="1440049"/>
                  <a:ext cx="3413415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191" name="CustomShape 9"/>
            <p:cNvSpPr/>
            <p:nvPr/>
          </p:nvSpPr>
          <p:spPr>
            <a:xfrm>
              <a:off x="9195315" y="1494041"/>
              <a:ext cx="1298685" cy="762230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pPr fontAlgn="auto"/>
              <a:r>
                <a:rPr lang="zh-CN" altLang="en-US" sz="4400" spc="-1" noProof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猫</a:t>
              </a:r>
              <a:endParaRPr lang="zh-CN" altLang="en-US" sz="4400" spc="-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2" name="CustomShape 10"/>
          <p:cNvSpPr/>
          <p:nvPr/>
        </p:nvSpPr>
        <p:spPr>
          <a:xfrm>
            <a:off x="3686175" y="2959100"/>
            <a:ext cx="5457825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</a:rPr>
              <a:t>【</a:t>
            </a:r>
            <a:r>
              <a:rPr lang="en-US" altLang="zh-CN" sz="28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复数</a:t>
            </a:r>
            <a:r>
              <a:rPr lang="en-US" altLang="zh-CN" sz="28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</a:rPr>
              <a:t>】</a:t>
            </a: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cat</a:t>
            </a:r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8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例句</a:t>
            </a:r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My sister has a cat</a:t>
            </a:r>
            <a:r>
              <a:rPr lang="en-US" altLang="zh-CN" sz="2800" dirty="0" smtClean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我姐姐养了只猫。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" name="CustomShape 11"/>
          <p:cNvSpPr/>
          <p:nvPr/>
        </p:nvSpPr>
        <p:spPr>
          <a:xfrm>
            <a:off x="1085850" y="238125"/>
            <a:ext cx="2120504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Presentation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9230" name="图片 1" descr="25032629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016" y="1790700"/>
            <a:ext cx="3413522" cy="398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图片 3" descr="8(7WPM_BO06D[Y`WZT]YG]U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61660" y="2397126"/>
            <a:ext cx="1160859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" name="CustomShape 1"/>
          <p:cNvSpPr/>
          <p:nvPr/>
        </p:nvSpPr>
        <p:spPr>
          <a:xfrm>
            <a:off x="576263" y="3429001"/>
            <a:ext cx="322660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1" name="CustomShape 2"/>
          <p:cNvSpPr/>
          <p:nvPr/>
        </p:nvSpPr>
        <p:spPr>
          <a:xfrm>
            <a:off x="1777603" y="3549650"/>
            <a:ext cx="5804297" cy="7889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4000" spc="-1" noProof="1">
                <a:latin typeface="Comic Sans MS" panose="030F0702030302020204" pitchFamily="66" charset="0"/>
                <a:cs typeface="Comic Sans MS" panose="030F0702030302020204" pitchFamily="66" charset="0"/>
              </a:rPr>
              <a:t>I like this cat.</a:t>
            </a:r>
            <a:endParaRPr lang="en-US" sz="4000" spc="-1" noProof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02" name="CustomShape 3"/>
          <p:cNvSpPr/>
          <p:nvPr/>
        </p:nvSpPr>
        <p:spPr>
          <a:xfrm>
            <a:off x="576263" y="1266825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3" name="CustomShape 4"/>
          <p:cNvSpPr/>
          <p:nvPr/>
        </p:nvSpPr>
        <p:spPr>
          <a:xfrm>
            <a:off x="1752601" y="2608264"/>
            <a:ext cx="5803106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DejaVu Sans" charset="0"/>
              </a:rPr>
              <a:t>我喜欢这只猫。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4" name="CustomShape 5"/>
          <p:cNvSpPr/>
          <p:nvPr/>
        </p:nvSpPr>
        <p:spPr>
          <a:xfrm>
            <a:off x="4224338" y="2570164"/>
            <a:ext cx="4426744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05" name="CustomShape 6"/>
          <p:cNvSpPr/>
          <p:nvPr/>
        </p:nvSpPr>
        <p:spPr>
          <a:xfrm>
            <a:off x="588169" y="1277938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 dirty="0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0251" name="图片 1" descr="D:\图片\cat.jpgcat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69707" y="2216151"/>
            <a:ext cx="2336006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1" name="Group 1"/>
          <p:cNvGrpSpPr/>
          <p:nvPr/>
        </p:nvGrpSpPr>
        <p:grpSpPr bwMode="auto">
          <a:xfrm>
            <a:off x="3888582" y="1196976"/>
            <a:ext cx="4050506" cy="1179513"/>
            <a:chOff x="5184000" y="1197720"/>
            <a:chExt cx="5400720" cy="1178280"/>
          </a:xfrm>
        </p:grpSpPr>
        <p:grpSp>
          <p:nvGrpSpPr>
            <p:cNvPr id="11270" name="Group 2"/>
            <p:cNvGrpSpPr/>
            <p:nvPr/>
          </p:nvGrpSpPr>
          <p:grpSpPr bwMode="auto">
            <a:xfrm>
              <a:off x="5184000" y="1197720"/>
              <a:ext cx="3699360" cy="1178280"/>
              <a:chOff x="5184000" y="1197720"/>
              <a:chExt cx="3699360" cy="1178280"/>
            </a:xfrm>
          </p:grpSpPr>
          <p:sp>
            <p:nvSpPr>
              <p:cNvPr id="213" name="CustomShape 3"/>
              <p:cNvSpPr/>
              <p:nvPr/>
            </p:nvSpPr>
            <p:spPr>
              <a:xfrm>
                <a:off x="5739630" y="1197720"/>
                <a:ext cx="3143276" cy="10958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fontAlgn="auto"/>
                <a:r>
                  <a:rPr lang="en-US" sz="6600" spc="-1" noProof="1"/>
                  <a:t>dog</a:t>
                </a:r>
                <a:endParaRPr lang="en-US" sz="6600" spc="-1" noProof="1"/>
              </a:p>
            </p:txBody>
          </p:sp>
          <p:grpSp>
            <p:nvGrpSpPr>
              <p:cNvPr id="11272" name="Group 4"/>
              <p:cNvGrpSpPr/>
              <p:nvPr/>
            </p:nvGrpSpPr>
            <p:grpSpPr bwMode="auto">
              <a:xfrm>
                <a:off x="5184000" y="1417680"/>
                <a:ext cx="3279240" cy="958320"/>
                <a:chOff x="5184000" y="1417680"/>
                <a:chExt cx="3279240" cy="958320"/>
              </a:xfrm>
            </p:grpSpPr>
            <p:sp>
              <p:nvSpPr>
                <p:cNvPr id="215" name="Line 5"/>
                <p:cNvSpPr/>
                <p:nvPr/>
              </p:nvSpPr>
              <p:spPr>
                <a:xfrm>
                  <a:off x="5184000" y="2095306"/>
                  <a:ext cx="3278215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16" name="Line 6"/>
                <p:cNvSpPr/>
                <p:nvPr/>
              </p:nvSpPr>
              <p:spPr>
                <a:xfrm>
                  <a:off x="5184000" y="2376000"/>
                  <a:ext cx="3276627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17" name="Line 7"/>
                <p:cNvSpPr/>
                <p:nvPr/>
              </p:nvSpPr>
              <p:spPr>
                <a:xfrm>
                  <a:off x="5184000" y="1686159"/>
                  <a:ext cx="3278215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18" name="Line 8"/>
                <p:cNvSpPr/>
                <p:nvPr/>
              </p:nvSpPr>
              <p:spPr>
                <a:xfrm>
                  <a:off x="5184000" y="1418153"/>
                  <a:ext cx="3276627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19" name="CustomShape 9"/>
            <p:cNvSpPr/>
            <p:nvPr/>
          </p:nvSpPr>
          <p:spPr>
            <a:xfrm>
              <a:off x="9286134" y="1472071"/>
              <a:ext cx="1298586" cy="761203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r>
                <a:rPr lang="zh-CN" altLang="en-US" sz="4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狗</a:t>
              </a:r>
              <a:endParaRPr lang="en-US" altLang="zh-CN" sz="44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20" name="CustomShape 10"/>
          <p:cNvSpPr/>
          <p:nvPr/>
        </p:nvSpPr>
        <p:spPr>
          <a:xfrm>
            <a:off x="3833813" y="2922588"/>
            <a:ext cx="5310187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8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复数</a:t>
            </a:r>
            <a:r>
              <a:rPr lang="en-US" altLang="zh-CN" sz="28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800" dirty="0" err="1">
                <a:latin typeface="Comic Sans MS" panose="030F0702030302020204" pitchFamily="66" charset="0"/>
                <a:ea typeface="宋体" panose="02010600030101010101" pitchFamily="2" charset="-122"/>
              </a:rPr>
              <a:t>dog</a:t>
            </a:r>
            <a:r>
              <a:rPr lang="en-US" altLang="zh-CN" sz="28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8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例句</a:t>
            </a:r>
            <a:r>
              <a:rPr lang="en-US" altLang="zh-CN" sz="28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800" dirty="0" err="1">
                <a:latin typeface="Comic Sans MS" panose="030F0702030302020204" pitchFamily="66" charset="0"/>
                <a:ea typeface="宋体" panose="02010600030101010101" pitchFamily="2" charset="-122"/>
              </a:rPr>
              <a:t>My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dog is my friend</a:t>
            </a:r>
            <a:r>
              <a:rPr lang="en-US" altLang="zh-CN" sz="2800" dirty="0" smtClean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我的狗是我的朋友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9" name="图片 1" descr="untitle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6744" y="157797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" name="CustomShape 1"/>
          <p:cNvSpPr/>
          <p:nvPr/>
        </p:nvSpPr>
        <p:spPr>
          <a:xfrm>
            <a:off x="576263" y="3429001"/>
            <a:ext cx="322660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CustomShape 3"/>
          <p:cNvSpPr/>
          <p:nvPr/>
        </p:nvSpPr>
        <p:spPr>
          <a:xfrm>
            <a:off x="4111229" y="1606551"/>
            <a:ext cx="1332309" cy="110966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en-US" sz="6000" b="1" spc="-1" noProof="1">
                <a:solidFill>
                  <a:srgbClr val="4F81BD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Try</a:t>
            </a:r>
            <a:endParaRPr lang="en-US" sz="6000" b="1" spc="-1" noProof="1">
              <a:solidFill>
                <a:srgbClr val="4F81BD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230" name="CustomShape 4"/>
          <p:cNvSpPr/>
          <p:nvPr/>
        </p:nvSpPr>
        <p:spPr>
          <a:xfrm>
            <a:off x="5443537" y="2276475"/>
            <a:ext cx="3071813" cy="7620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zh-CN" sz="4000" b="1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这是只小狗</a:t>
            </a:r>
            <a:r>
              <a:rPr lang="en-US" sz="4000" b="1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sz="4000" b="1" spc="-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1" name="CustomShape 5"/>
          <p:cNvSpPr/>
          <p:nvPr/>
        </p:nvSpPr>
        <p:spPr>
          <a:xfrm>
            <a:off x="4748212" y="3725863"/>
            <a:ext cx="4244579" cy="70008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This</a:t>
            </a:r>
            <a:r>
              <a:rPr lang="zh-CN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 a dog.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2297" name="图片 1" descr="untitle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9" y="617538"/>
            <a:ext cx="3570685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" name="Group 1"/>
          <p:cNvGrpSpPr/>
          <p:nvPr/>
        </p:nvGrpSpPr>
        <p:grpSpPr bwMode="auto">
          <a:xfrm>
            <a:off x="3920729" y="1340827"/>
            <a:ext cx="4237434" cy="1095375"/>
            <a:chOff x="5671437" y="1435403"/>
            <a:chExt cx="3786003" cy="1095705"/>
          </a:xfrm>
        </p:grpSpPr>
        <p:grpSp>
          <p:nvGrpSpPr>
            <p:cNvPr id="13318" name="Group 2"/>
            <p:cNvGrpSpPr/>
            <p:nvPr/>
          </p:nvGrpSpPr>
          <p:grpSpPr bwMode="auto">
            <a:xfrm>
              <a:off x="5671437" y="1435403"/>
              <a:ext cx="2372043" cy="1095705"/>
              <a:chOff x="5671437" y="1435403"/>
              <a:chExt cx="2372043" cy="1095705"/>
            </a:xfrm>
          </p:grpSpPr>
          <p:sp>
            <p:nvSpPr>
              <p:cNvPr id="238" name="CustomShape 3"/>
              <p:cNvSpPr/>
              <p:nvPr/>
            </p:nvSpPr>
            <p:spPr>
              <a:xfrm>
                <a:off x="5759731" y="1435403"/>
                <a:ext cx="2247774" cy="1095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r>
                  <a:rPr lang="en-US" altLang="zh-CN" sz="4800" b="1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chicken </a:t>
                </a:r>
                <a:endParaRPr lang="en-US" altLang="zh-CN" sz="4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13320" name="Group 4"/>
              <p:cNvGrpSpPr/>
              <p:nvPr/>
            </p:nvGrpSpPr>
            <p:grpSpPr bwMode="auto">
              <a:xfrm>
                <a:off x="5671437" y="1439280"/>
                <a:ext cx="2372043" cy="958320"/>
                <a:chOff x="5671437" y="1439280"/>
                <a:chExt cx="2372043" cy="958320"/>
              </a:xfrm>
            </p:grpSpPr>
            <p:sp>
              <p:nvSpPr>
                <p:cNvPr id="240" name="Line 5"/>
                <p:cNvSpPr/>
                <p:nvPr/>
              </p:nvSpPr>
              <p:spPr>
                <a:xfrm>
                  <a:off x="5699095" y="2116528"/>
                  <a:ext cx="2344578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41" name="Line 6"/>
                <p:cNvSpPr/>
                <p:nvPr/>
              </p:nvSpPr>
              <p:spPr>
                <a:xfrm>
                  <a:off x="5699095" y="2397600"/>
                  <a:ext cx="2343514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42" name="Line 7"/>
                <p:cNvSpPr/>
                <p:nvPr/>
              </p:nvSpPr>
              <p:spPr>
                <a:xfrm>
                  <a:off x="5671437" y="1767173"/>
                  <a:ext cx="2344578" cy="1587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43" name="Line 8"/>
                <p:cNvSpPr/>
                <p:nvPr/>
              </p:nvSpPr>
              <p:spPr>
                <a:xfrm>
                  <a:off x="5699095" y="1440049"/>
                  <a:ext cx="2343514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44" name="CustomShape 9"/>
            <p:cNvSpPr/>
            <p:nvPr/>
          </p:nvSpPr>
          <p:spPr>
            <a:xfrm>
              <a:off x="8157497" y="1494041"/>
              <a:ext cx="1299943" cy="760641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pPr fontAlgn="auto"/>
              <a:r>
                <a:rPr lang="zh-CN" altLang="en-US" sz="3200" spc="-1" noProof="1">
                  <a:latin typeface="楷体" panose="02010609060101010101" pitchFamily="49" charset="-122"/>
                  <a:ea typeface="楷体" panose="02010609060101010101" pitchFamily="49" charset="-122"/>
                </a:rPr>
                <a:t>鸡；鸡肉</a:t>
              </a:r>
              <a:endParaRPr lang="zh-CN" altLang="en-US" sz="3200" spc="-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" name="CustomShape 10"/>
          <p:cNvSpPr/>
          <p:nvPr/>
        </p:nvSpPr>
        <p:spPr>
          <a:xfrm>
            <a:off x="3848100" y="2787650"/>
            <a:ext cx="5055394" cy="325755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30000"/>
              </a:lnSpc>
            </a:pPr>
            <a:r>
              <a:rPr lang="en-US" sz="2400" spc="-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</a:t>
            </a:r>
            <a:r>
              <a:rPr lang="zh-CN" altLang="en-US" sz="2400" spc="-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详解</a:t>
            </a:r>
            <a:r>
              <a:rPr lang="en-US" sz="2400" spc="-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】 </a:t>
            </a:r>
            <a:r>
              <a:rPr lang="zh-CN" altLang="en-US" sz="2400" b="1" spc="-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</a:t>
            </a:r>
            <a:r>
              <a:rPr lang="zh-CN" altLang="en-US" sz="2400" b="1" spc="-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动物</a:t>
            </a:r>
            <a:r>
              <a:rPr lang="zh-CN" altLang="en-US" sz="2400" b="1" spc="-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时，是可数名词：</a:t>
            </a:r>
            <a:r>
              <a:rPr lang="en-US" sz="2400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endParaRPr lang="en-US" sz="2400" spc="-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</a:pPr>
            <a:r>
              <a:rPr lang="en-US" sz="2400" spc="-1" noProof="1" smtClean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a </a:t>
            </a:r>
            <a:r>
              <a:rPr lang="en-US" sz="2400" spc="-1" noProof="1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chicken</a:t>
            </a:r>
            <a:r>
              <a:rPr lang="en-US" sz="2400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一只鸡</a:t>
            </a:r>
            <a:endParaRPr lang="zh-CN" altLang="en-US" sz="2400" b="1" spc="-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b="1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鸡肉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</a:t>
            </a:r>
            <a:r>
              <a:rPr lang="zh-CN" altLang="en-US" sz="2400" b="1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是不可数名词：</a:t>
            </a:r>
            <a:r>
              <a:rPr lang="en-US" sz="2400" spc="-1" noProof="1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some chicken</a:t>
            </a:r>
            <a:r>
              <a:rPr lang="en-US" sz="2400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spc="-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一些鸡肉</a:t>
            </a:r>
            <a:endParaRPr lang="zh-CN" altLang="en-US" sz="2400" b="1" spc="-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327" name="图片 1" descr="untitle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1347788"/>
            <a:ext cx="3324225" cy="436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" name="CustomShape 1"/>
          <p:cNvSpPr/>
          <p:nvPr/>
        </p:nvSpPr>
        <p:spPr>
          <a:xfrm>
            <a:off x="576263" y="3429001"/>
            <a:ext cx="322660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9" name="CustomShape 2"/>
          <p:cNvSpPr/>
          <p:nvPr/>
        </p:nvSpPr>
        <p:spPr>
          <a:xfrm>
            <a:off x="3906442" y="2044700"/>
            <a:ext cx="4669631" cy="19192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endParaRPr lang="en-US" altLang="zh-CN" sz="40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0" name="CustomShape 3"/>
          <p:cNvSpPr/>
          <p:nvPr/>
        </p:nvSpPr>
        <p:spPr>
          <a:xfrm>
            <a:off x="3527038" y="3881439"/>
            <a:ext cx="5625704" cy="7048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chickens are on the farm.</a:t>
            </a:r>
            <a:endParaRPr lang="en-US" altLang="zh-CN" sz="32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1" name="CustomShape 4"/>
          <p:cNvSpPr/>
          <p:nvPr/>
        </p:nvSpPr>
        <p:spPr>
          <a:xfrm>
            <a:off x="3594498" y="1772862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 dirty="0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2" name="CustomShape 5"/>
          <p:cNvSpPr/>
          <p:nvPr/>
        </p:nvSpPr>
        <p:spPr>
          <a:xfrm>
            <a:off x="5076042" y="2313781"/>
            <a:ext cx="3613547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农场有鸡</a:t>
            </a:r>
            <a:r>
              <a:rPr lang="en-US" altLang="zh-CN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4346" name="图片 1" descr="D:\图片\chicken6.jpgchicken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7897" y="2020889"/>
            <a:ext cx="3180159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" grpId="0" animBg="1"/>
    </p:bldLst>
  </p:timing>
</p:sld>
</file>

<file path=ppt/tags/tag1.xml><?xml version="1.0" encoding="utf-8"?>
<p:tagLst xmlns:p="http://schemas.openxmlformats.org/presentationml/2006/main">
  <p:tag name="KSO_WPP_MARK_KEY" val="f289e4ba-3f2b-46d7-a5af-1c63ac3774d9"/>
  <p:tag name="COMMONDATA" val="eyJoZGlkIjoiNTEwZDYwYjA4ODUyYzA2MmI0M2EzZjhhMWY0NWI4YWE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2327</Words>
  <Application>WPS 演示</Application>
  <PresentationFormat>全屏显示(4:3)</PresentationFormat>
  <Paragraphs>231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Calibri</vt:lpstr>
      <vt:lpstr>Calibri</vt:lpstr>
      <vt:lpstr>Comic Sans MS</vt:lpstr>
      <vt:lpstr>微软雅黑</vt:lpstr>
      <vt:lpstr>Verdana</vt:lpstr>
      <vt:lpstr>Arial</vt:lpstr>
      <vt:lpstr>楷体</vt:lpstr>
      <vt:lpstr>NEU-BZ-S92</vt:lpstr>
      <vt:lpstr>Segoe Print</vt:lpstr>
      <vt:lpstr>DejaVu Sans</vt:lpstr>
      <vt:lpstr>Arial Unicode MS</vt:lpstr>
      <vt:lpstr>隶书</vt:lpstr>
      <vt:lpstr>Comic Sans MS</vt:lpstr>
      <vt:lpstr>Arial Black</vt:lpstr>
      <vt:lpstr>方正书宋_GBK</vt:lpstr>
      <vt:lpstr>Arial Black</vt:lpstr>
      <vt:lpstr>方正卡通简体</vt:lpstr>
      <vt:lpstr>Office Theme</vt:lpstr>
      <vt:lpstr>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1338</cp:revision>
  <dcterms:created xsi:type="dcterms:W3CDTF">2017-05-17T10:13:00Z</dcterms:created>
  <dcterms:modified xsi:type="dcterms:W3CDTF">2023-03-04T11:51:23Z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KSOProductBuildVer">
    <vt:lpwstr>2052-11.1.0.13703</vt:lpwstr>
  </property>
  <property fmtid="{D5CDD505-2E9C-101B-9397-08002B2CF9AE}" pid="6" name="LinksUpToDate">
    <vt:bool>false</vt:bool>
  </property>
  <property fmtid="{D5CDD505-2E9C-101B-9397-08002B2CF9AE}" pid="7" name="MMClips">
    <vt:r8>0</vt:r8>
  </property>
  <property fmtid="{D5CDD505-2E9C-101B-9397-08002B2CF9AE}" pid="8" name="Notes">
    <vt:r8>1</vt:r8>
  </property>
  <property fmtid="{D5CDD505-2E9C-101B-9397-08002B2CF9AE}" pid="9" name="PresentationFormat">
    <vt:lpwstr>自定义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r8>33</vt:r8>
  </property>
  <property fmtid="{D5CDD505-2E9C-101B-9397-08002B2CF9AE}" pid="13" name="ICV">
    <vt:lpwstr>75B8C0E28EC34B1EAD888A97A33D5E87</vt:lpwstr>
  </property>
</Properties>
</file>