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325" r:id="rId3"/>
    <p:sldId id="257" r:id="rId5"/>
    <p:sldId id="259" r:id="rId6"/>
    <p:sldId id="260" r:id="rId7"/>
    <p:sldId id="261" r:id="rId8"/>
    <p:sldId id="262" r:id="rId9"/>
    <p:sldId id="307" r:id="rId10"/>
    <p:sldId id="273" r:id="rId11"/>
    <p:sldId id="292" r:id="rId12"/>
    <p:sldId id="293" r:id="rId13"/>
    <p:sldId id="294" r:id="rId14"/>
    <p:sldId id="274" r:id="rId15"/>
    <p:sldId id="275" r:id="rId16"/>
    <p:sldId id="276" r:id="rId17"/>
    <p:sldId id="277" r:id="rId18"/>
    <p:sldId id="278" r:id="rId19"/>
    <p:sldId id="283" r:id="rId20"/>
    <p:sldId id="284" r:id="rId21"/>
    <p:sldId id="285" r:id="rId22"/>
    <p:sldId id="286" r:id="rId23"/>
    <p:sldId id="289" r:id="rId24"/>
    <p:sldId id="287" r:id="rId25"/>
    <p:sldId id="288" r:id="rId26"/>
  </p:sldIdLst>
  <p:sldSz cx="9144000" cy="6858000" type="screen4x3"/>
  <p:notesSz cx="6858000" cy="9144000"/>
  <p:custDataLst>
    <p:tags r:id="rId30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9506" autoAdjust="0"/>
  </p:normalViewPr>
  <p:slideViewPr>
    <p:cSldViewPr>
      <p:cViewPr>
        <p:scale>
          <a:sx n="100" d="100"/>
          <a:sy n="100" d="100"/>
        </p:scale>
        <p:origin x="-294" y="-252"/>
      </p:cViewPr>
      <p:guideLst>
        <p:guide orient="horz" pos="216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6" cy="72006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8075" y="812800"/>
            <a:ext cx="5343525" cy="4008438"/>
          </a:xfrm>
          <a:prstGeom prst="rect">
            <a:avLst/>
          </a:prstGeom>
        </p:spPr>
        <p:txBody>
          <a:bodyPr lIns="0" tIns="0" rIns="0" bIns="0" anchor="ctr"/>
          <a:lstStyle/>
          <a:p>
            <a:r>
              <a:rPr lang="zh-CN" noProof="1"/>
              <a:t>单击鼠标移动幻灯片</a:t>
            </a:r>
            <a:endParaRPr lang="zh-CN" noProof="1"/>
          </a:p>
        </p:txBody>
      </p:sp>
      <p:sp>
        <p:nvSpPr>
          <p:cNvPr id="127" name="PlaceHolder 2"/>
          <p:cNvSpPr>
            <a:spLocks noGrp="1"/>
          </p:cNvSpPr>
          <p:nvPr>
            <p:ph type="body"/>
          </p:nvPr>
        </p:nvSpPr>
        <p:spPr>
          <a:xfrm>
            <a:off x="755650" y="5078413"/>
            <a:ext cx="6048375" cy="4811712"/>
          </a:xfrm>
          <a:prstGeom prst="rect">
            <a:avLst/>
          </a:prstGeom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en-US" altLang="zh-CN" smtClean="0"/>
              <a:t>单击编辑备注格式</a:t>
            </a:r>
            <a:endParaRPr lang="en-US" altLang="zh-CN" smtClean="0"/>
          </a:p>
        </p:txBody>
      </p:sp>
      <p:sp>
        <p:nvSpPr>
          <p:cNvPr id="128" name="PlaceHolder 3"/>
          <p:cNvSpPr>
            <a:spLocks noGrp="1"/>
          </p:cNvSpPr>
          <p:nvPr>
            <p:ph type="hdr"/>
          </p:nvPr>
        </p:nvSpPr>
        <p:spPr>
          <a:xfrm>
            <a:off x="0" y="0"/>
            <a:ext cx="3281363" cy="534988"/>
          </a:xfrm>
          <a:prstGeom prst="rect">
            <a:avLst/>
          </a:prstGeom>
        </p:spPr>
        <p:txBody>
          <a:bodyPr vert="horz" wrap="square" lIns="0" tIns="0" rIns="0" bIns="0" numCol="1" anchor="t" anchorCtr="0" compatLnSpc="1"/>
          <a:lstStyle>
            <a:lvl1pPr>
              <a:defRPr sz="1400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r>
              <a:rPr lang="en-US" altLang="zh-CN"/>
              <a:t>&lt;页眉&gt;</a:t>
            </a:r>
            <a:endParaRPr lang="en-US" altLang="zh-CN"/>
          </a:p>
        </p:txBody>
      </p:sp>
      <p:sp>
        <p:nvSpPr>
          <p:cNvPr id="129" name="PlaceHolder 4"/>
          <p:cNvSpPr>
            <a:spLocks noGrp="1"/>
          </p:cNvSpPr>
          <p:nvPr>
            <p:ph type="dt"/>
          </p:nvPr>
        </p:nvSpPr>
        <p:spPr>
          <a:xfrm>
            <a:off x="4278313" y="0"/>
            <a:ext cx="3281362" cy="534988"/>
          </a:xfrm>
          <a:prstGeom prst="rect">
            <a:avLst/>
          </a:prstGeom>
        </p:spPr>
        <p:txBody>
          <a:bodyPr vert="horz" wrap="square" lIns="0" tIns="0" rIns="0" bIns="0" numCol="1" anchor="t" anchorCtr="0" compatLnSpc="1"/>
          <a:lstStyle>
            <a:lvl1pPr algn="r">
              <a:defRPr sz="1400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r>
              <a:rPr lang="en-US" altLang="zh-CN"/>
              <a:t>&lt;日期/时间&gt;</a:t>
            </a:r>
            <a:endParaRPr lang="en-US" altLang="zh-CN"/>
          </a:p>
        </p:txBody>
      </p:sp>
      <p:sp>
        <p:nvSpPr>
          <p:cNvPr id="130" name="PlaceHolder 5"/>
          <p:cNvSpPr>
            <a:spLocks noGrp="1"/>
          </p:cNvSpPr>
          <p:nvPr>
            <p:ph type="ftr"/>
          </p:nvPr>
        </p:nvSpPr>
        <p:spPr>
          <a:xfrm>
            <a:off x="0" y="10156825"/>
            <a:ext cx="3281363" cy="534988"/>
          </a:xfrm>
          <a:prstGeom prst="rect">
            <a:avLst/>
          </a:prstGeom>
        </p:spPr>
        <p:txBody>
          <a:bodyPr vert="horz" wrap="square" lIns="0" tIns="0" rIns="0" bIns="0" numCol="1" anchor="b" anchorCtr="0" compatLnSpc="1"/>
          <a:lstStyle>
            <a:lvl1pPr>
              <a:defRPr sz="1400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r>
              <a:rPr lang="en-US" altLang="zh-CN"/>
              <a:t>&lt;页脚&gt;</a:t>
            </a:r>
            <a:endParaRPr lang="en-US" altLang="zh-CN"/>
          </a:p>
        </p:txBody>
      </p:sp>
      <p:sp>
        <p:nvSpPr>
          <p:cNvPr id="131" name="PlaceHolder 6"/>
          <p:cNvSpPr>
            <a:spLocks noGrp="1"/>
          </p:cNvSpPr>
          <p:nvPr>
            <p:ph type="sldNum"/>
          </p:nvPr>
        </p:nvSpPr>
        <p:spPr>
          <a:xfrm>
            <a:off x="4278313" y="10156825"/>
            <a:ext cx="3281362" cy="534988"/>
          </a:xfrm>
          <a:prstGeom prst="rect">
            <a:avLst/>
          </a:prstGeom>
        </p:spPr>
        <p:txBody>
          <a:bodyPr vert="horz" wrap="square" lIns="0" tIns="0" rIns="0" bIns="0" numCol="1" anchor="b" anchorCtr="0" compatLnSpc="1"/>
          <a:lstStyle>
            <a:lvl1pPr algn="r">
              <a:defRPr sz="1400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fld id="{75E84389-347B-428E-9ABC-6F488F37B787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>
        <a:solidFill>
          <a:schemeClr val="tx1"/>
        </a:solidFill>
        <a:latin typeface="Arial" panose="020B0604020202020204" pitchFamily="34" charset="0"/>
      </a:defRPr>
    </a:lvl1pPr>
    <a:lvl2pPr algn="l" rtl="0" eaLnBrk="0" fontAlgn="base" hangingPunct="0">
      <a:spcBef>
        <a:spcPct val="30000"/>
      </a:spcBef>
      <a:spcAft>
        <a:spcPct val="0"/>
      </a:spcAft>
      <a:defRPr sz="1200">
        <a:solidFill>
          <a:schemeClr val="tx1"/>
        </a:solidFill>
        <a:latin typeface="Arial" panose="020B0604020202020204" pitchFamily="34" charset="0"/>
      </a:defRPr>
    </a:lvl2pPr>
    <a:lvl3pPr algn="l" rtl="0" eaLnBrk="0" fontAlgn="base" hangingPunct="0">
      <a:spcBef>
        <a:spcPct val="30000"/>
      </a:spcBef>
      <a:spcAft>
        <a:spcPct val="0"/>
      </a:spcAft>
      <a:defRPr sz="1200">
        <a:solidFill>
          <a:schemeClr val="tx1"/>
        </a:solidFill>
        <a:latin typeface="Arial" panose="020B0604020202020204" pitchFamily="34" charset="0"/>
      </a:defRPr>
    </a:lvl3pPr>
    <a:lvl4pPr algn="l" rtl="0" eaLnBrk="0" fontAlgn="base" hangingPunct="0">
      <a:spcBef>
        <a:spcPct val="30000"/>
      </a:spcBef>
      <a:spcAft>
        <a:spcPct val="0"/>
      </a:spcAft>
      <a:defRPr sz="1200">
        <a:solidFill>
          <a:schemeClr val="tx1"/>
        </a:solidFill>
        <a:latin typeface="Arial" panose="020B0604020202020204" pitchFamily="34" charset="0"/>
      </a:defRPr>
    </a:lvl4pPr>
    <a:lvl5pPr algn="l" rtl="0" eaLnBrk="0" fontAlgn="base" hangingPunct="0">
      <a:spcBef>
        <a:spcPct val="30000"/>
      </a:spcBef>
      <a:spcAft>
        <a:spcPct val="0"/>
      </a:spcAft>
      <a:defRPr sz="1200">
        <a:solidFill>
          <a:schemeClr val="tx1"/>
        </a:solidFill>
        <a:latin typeface="Arial" panose="020B0604020202020204" pitchFamily="34" charset="0"/>
      </a:defRPr>
    </a:lvl5pPr>
    <a:lvl6pPr marL="457200" algn="l" rtl="0" eaLnBrk="0" fontAlgn="base" hangingPunct="0">
      <a:spcBef>
        <a:spcPct val="30000"/>
      </a:spcBef>
      <a:spcAft>
        <a:spcPct val="0"/>
      </a:spcAft>
      <a:defRPr sz="1200">
        <a:solidFill>
          <a:schemeClr val="tx1"/>
        </a:solidFill>
        <a:latin typeface="Arial" panose="020B0604020202020204" pitchFamily="34" charset="0"/>
      </a:defRPr>
    </a:lvl6pPr>
    <a:lvl7pPr marL="914400" algn="l" rtl="0" eaLnBrk="0" fontAlgn="base" hangingPunct="0">
      <a:spcBef>
        <a:spcPct val="30000"/>
      </a:spcBef>
      <a:spcAft>
        <a:spcPct val="0"/>
      </a:spcAft>
      <a:defRPr sz="1200">
        <a:solidFill>
          <a:schemeClr val="tx1"/>
        </a:solidFill>
        <a:latin typeface="Arial" panose="020B0604020202020204" pitchFamily="34" charset="0"/>
      </a:defRPr>
    </a:lvl7pPr>
    <a:lvl8pPr marL="1371600" algn="l" rtl="0" eaLnBrk="0" fontAlgn="base" hangingPunct="0">
      <a:spcBef>
        <a:spcPct val="30000"/>
      </a:spcBef>
      <a:spcAft>
        <a:spcPct val="0"/>
      </a:spcAft>
      <a:defRPr sz="1200">
        <a:solidFill>
          <a:schemeClr val="tx1"/>
        </a:solidFill>
        <a:latin typeface="Arial" panose="020B0604020202020204" pitchFamily="34" charset="0"/>
      </a:defRPr>
    </a:lvl8pPr>
    <a:lvl9pPr marL="1828800" algn="l" rtl="0" eaLnBrk="0" fontAlgn="base" hangingPunct="0">
      <a:spcBef>
        <a:spcPct val="30000"/>
      </a:spcBef>
      <a:spcAft>
        <a:spcPct val="0"/>
      </a:spcAft>
      <a:defRPr sz="1200">
        <a:solidFill>
          <a:schemeClr val="tx1"/>
        </a:solidFill>
        <a:latin typeface="Arial" panose="020B0604020202020204" pitchFamily="34" charset="0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ziliao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n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fanwen/" TargetMode="Externa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4" name="PlaceHolder 1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4813" cy="4113213"/>
          </a:xfrm>
        </p:spPr>
        <p:txBody>
          <a:bodyPr/>
          <a:lstStyle/>
          <a:p>
            <a:endParaRPr lang="en-US" altLang="zh-CN" sz="2000" b="1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  <p:sp>
        <p:nvSpPr>
          <p:cNvPr id="595" name="CustomShape 2"/>
          <p:cNvSpPr/>
          <p:nvPr/>
        </p:nvSpPr>
        <p:spPr>
          <a:xfrm>
            <a:off x="3884613" y="8685213"/>
            <a:ext cx="2970212" cy="455612"/>
          </a:xfrm>
          <a:prstGeom prst="rect">
            <a:avLst/>
          </a:prstGeom>
          <a:noFill/>
          <a:ln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 anchor="b"/>
          <a:lstStyle/>
          <a:p>
            <a:pPr algn="r"/>
            <a:fld id="{824FB4A9-2C39-4422-AB9B-1F686D622CF0}" type="slidenum">
              <a:rPr lang="en-US" altLang="zh-CN" sz="1200">
                <a:solidFill>
                  <a:srgbClr val="000000"/>
                </a:solidFill>
                <a:ea typeface="宋体" panose="02010600030101010101" pitchFamily="2" charset="-122"/>
              </a:rPr>
            </a:fld>
            <a:endParaRPr lang="en-US" altLang="zh-CN" sz="1200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fld id="{75E84389-347B-428E-9ABC-6F488F37B787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fld id="{28820B95-6651-4AC4-9E82-4A3898215474}" type="datetime1">
              <a:rPr lang="en-US" altLang="zh-CN"/>
            </a:fld>
            <a:endParaRPr lang="en-US" altLang="zh-CN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PlaceHolder 3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1B0429C5-21A1-4243-98B6-6E0394575441}" type="slidenum">
              <a:rPr lang="en-US" altLang="zh-CN"/>
            </a:fld>
            <a:endParaRPr lang="en-US" altLang="zh-CN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PlaceHolder 1"/>
          <p:cNvSpPr>
            <a:spLocks noGrp="1"/>
          </p:cNvSpPr>
          <p:nvPr>
            <p:ph type="title"/>
          </p:nvPr>
        </p:nvSpPr>
        <p:spPr>
          <a:xfrm>
            <a:off x="457110" y="273600"/>
            <a:ext cx="8229330" cy="1144800"/>
          </a:xfrm>
          <a:prstGeom prst="rect">
            <a:avLst/>
          </a:prstGeom>
        </p:spPr>
        <p:txBody>
          <a:bodyPr/>
          <a:lstStyle/>
          <a:p>
            <a:endParaRPr lang="zh-CN" noProof="1"/>
          </a:p>
        </p:txBody>
      </p:sp>
      <p:sp>
        <p:nvSpPr>
          <p:cNvPr id="28" name="PlaceHolder 2"/>
          <p:cNvSpPr>
            <a:spLocks noGrp="1"/>
          </p:cNvSpPr>
          <p:nvPr>
            <p:ph type="body"/>
          </p:nvPr>
        </p:nvSpPr>
        <p:spPr>
          <a:xfrm>
            <a:off x="457110" y="1604520"/>
            <a:ext cx="8229330" cy="1896840"/>
          </a:xfrm>
          <a:prstGeom prst="rect">
            <a:avLst/>
          </a:prstGeom>
        </p:spPr>
        <p:txBody>
          <a:bodyPr/>
          <a:lstStyle/>
          <a:p>
            <a:endParaRPr lang="zh-CN" noProof="1"/>
          </a:p>
        </p:txBody>
      </p:sp>
      <p:sp>
        <p:nvSpPr>
          <p:cNvPr id="29" name="PlaceHolder 3"/>
          <p:cNvSpPr>
            <a:spLocks noGrp="1"/>
          </p:cNvSpPr>
          <p:nvPr>
            <p:ph type="body"/>
          </p:nvPr>
        </p:nvSpPr>
        <p:spPr>
          <a:xfrm>
            <a:off x="457110" y="3682080"/>
            <a:ext cx="8229330" cy="1896840"/>
          </a:xfrm>
          <a:prstGeom prst="rect">
            <a:avLst/>
          </a:prstGeom>
        </p:spPr>
        <p:txBody>
          <a:bodyPr/>
          <a:lstStyle/>
          <a:p>
            <a:endParaRPr lang="zh-CN" noProof="1"/>
          </a:p>
        </p:txBody>
      </p:sp>
      <p:sp>
        <p:nvSpPr>
          <p:cNvPr id="5" name="PlaceHolder 1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fld id="{28820B95-6651-4AC4-9E82-4A3898215474}" type="datetime1">
              <a:rPr lang="en-US" altLang="zh-CN"/>
            </a:fld>
            <a:endParaRPr lang="en-US" altLang="zh-CN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PlaceHolder 3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226A3258-8330-4631-ADA6-E238E404E1C2}" type="slidenum">
              <a:rPr lang="en-US" altLang="zh-CN"/>
            </a:fld>
            <a:endParaRPr lang="en-US" altLang="zh-CN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PlaceHolder 1"/>
          <p:cNvSpPr>
            <a:spLocks noGrp="1"/>
          </p:cNvSpPr>
          <p:nvPr>
            <p:ph type="title"/>
          </p:nvPr>
        </p:nvSpPr>
        <p:spPr>
          <a:xfrm>
            <a:off x="457110" y="273600"/>
            <a:ext cx="8229330" cy="1144800"/>
          </a:xfrm>
          <a:prstGeom prst="rect">
            <a:avLst/>
          </a:prstGeom>
        </p:spPr>
        <p:txBody>
          <a:bodyPr/>
          <a:lstStyle/>
          <a:p>
            <a:endParaRPr lang="zh-CN" noProof="1"/>
          </a:p>
        </p:txBody>
      </p:sp>
      <p:sp>
        <p:nvSpPr>
          <p:cNvPr id="31" name="PlaceHolder 2"/>
          <p:cNvSpPr>
            <a:spLocks noGrp="1"/>
          </p:cNvSpPr>
          <p:nvPr>
            <p:ph type="body"/>
          </p:nvPr>
        </p:nvSpPr>
        <p:spPr>
          <a:xfrm>
            <a:off x="457110" y="1604520"/>
            <a:ext cx="4015710" cy="1896840"/>
          </a:xfrm>
          <a:prstGeom prst="rect">
            <a:avLst/>
          </a:prstGeom>
        </p:spPr>
        <p:txBody>
          <a:bodyPr/>
          <a:lstStyle/>
          <a:p>
            <a:endParaRPr lang="zh-CN" noProof="1"/>
          </a:p>
        </p:txBody>
      </p:sp>
      <p:sp>
        <p:nvSpPr>
          <p:cNvPr id="32" name="PlaceHolder 3"/>
          <p:cNvSpPr>
            <a:spLocks noGrp="1"/>
          </p:cNvSpPr>
          <p:nvPr>
            <p:ph type="body"/>
          </p:nvPr>
        </p:nvSpPr>
        <p:spPr>
          <a:xfrm>
            <a:off x="4673970" y="1604520"/>
            <a:ext cx="4015710" cy="1896840"/>
          </a:xfrm>
          <a:prstGeom prst="rect">
            <a:avLst/>
          </a:prstGeom>
        </p:spPr>
        <p:txBody>
          <a:bodyPr/>
          <a:lstStyle/>
          <a:p>
            <a:endParaRPr lang="zh-CN" noProof="1"/>
          </a:p>
        </p:txBody>
      </p:sp>
      <p:sp>
        <p:nvSpPr>
          <p:cNvPr id="33" name="PlaceHolder 4"/>
          <p:cNvSpPr>
            <a:spLocks noGrp="1"/>
          </p:cNvSpPr>
          <p:nvPr>
            <p:ph type="body"/>
          </p:nvPr>
        </p:nvSpPr>
        <p:spPr>
          <a:xfrm>
            <a:off x="457110" y="3682080"/>
            <a:ext cx="4015710" cy="1896840"/>
          </a:xfrm>
          <a:prstGeom prst="rect">
            <a:avLst/>
          </a:prstGeom>
        </p:spPr>
        <p:txBody>
          <a:bodyPr/>
          <a:lstStyle/>
          <a:p>
            <a:endParaRPr lang="zh-CN" noProof="1"/>
          </a:p>
        </p:txBody>
      </p:sp>
      <p:sp>
        <p:nvSpPr>
          <p:cNvPr id="34" name="PlaceHolder 5"/>
          <p:cNvSpPr>
            <a:spLocks noGrp="1"/>
          </p:cNvSpPr>
          <p:nvPr>
            <p:ph type="body"/>
          </p:nvPr>
        </p:nvSpPr>
        <p:spPr>
          <a:xfrm>
            <a:off x="4673970" y="3682080"/>
            <a:ext cx="4015710" cy="1896840"/>
          </a:xfrm>
          <a:prstGeom prst="rect">
            <a:avLst/>
          </a:prstGeom>
        </p:spPr>
        <p:txBody>
          <a:bodyPr/>
          <a:lstStyle/>
          <a:p>
            <a:endParaRPr lang="zh-CN" noProof="1"/>
          </a:p>
        </p:txBody>
      </p:sp>
      <p:sp>
        <p:nvSpPr>
          <p:cNvPr id="7" name="PlaceHolder 1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fld id="{28820B95-6651-4AC4-9E82-4A3898215474}" type="datetime1">
              <a:rPr lang="en-US" altLang="zh-CN"/>
            </a:fld>
            <a:endParaRPr lang="en-US" altLang="zh-CN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PlaceHolder 3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DD1AD004-FE1D-449D-A92B-89A7BA7296C5}" type="slidenum">
              <a:rPr lang="en-US" altLang="zh-CN"/>
            </a:fld>
            <a:endParaRPr lang="en-US" altLang="zh-CN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PlaceHolder 1"/>
          <p:cNvSpPr>
            <a:spLocks noGrp="1"/>
          </p:cNvSpPr>
          <p:nvPr>
            <p:ph type="title"/>
          </p:nvPr>
        </p:nvSpPr>
        <p:spPr>
          <a:xfrm>
            <a:off x="457110" y="273600"/>
            <a:ext cx="8229330" cy="1144800"/>
          </a:xfrm>
          <a:prstGeom prst="rect">
            <a:avLst/>
          </a:prstGeom>
        </p:spPr>
        <p:txBody>
          <a:bodyPr/>
          <a:lstStyle/>
          <a:p>
            <a:endParaRPr lang="zh-CN" noProof="1"/>
          </a:p>
        </p:txBody>
      </p:sp>
      <p:sp>
        <p:nvSpPr>
          <p:cNvPr id="36" name="PlaceHolder 2"/>
          <p:cNvSpPr>
            <a:spLocks noGrp="1"/>
          </p:cNvSpPr>
          <p:nvPr>
            <p:ph type="body"/>
          </p:nvPr>
        </p:nvSpPr>
        <p:spPr>
          <a:xfrm>
            <a:off x="457110" y="1604520"/>
            <a:ext cx="2649780" cy="1896840"/>
          </a:xfrm>
          <a:prstGeom prst="rect">
            <a:avLst/>
          </a:prstGeom>
        </p:spPr>
        <p:txBody>
          <a:bodyPr/>
          <a:lstStyle/>
          <a:p>
            <a:endParaRPr lang="zh-CN" noProof="1"/>
          </a:p>
        </p:txBody>
      </p:sp>
      <p:sp>
        <p:nvSpPr>
          <p:cNvPr id="37" name="PlaceHolder 3"/>
          <p:cNvSpPr>
            <a:spLocks noGrp="1"/>
          </p:cNvSpPr>
          <p:nvPr>
            <p:ph type="body"/>
          </p:nvPr>
        </p:nvSpPr>
        <p:spPr>
          <a:xfrm>
            <a:off x="3239730" y="1604520"/>
            <a:ext cx="2649780" cy="1896840"/>
          </a:xfrm>
          <a:prstGeom prst="rect">
            <a:avLst/>
          </a:prstGeom>
        </p:spPr>
        <p:txBody>
          <a:bodyPr/>
          <a:lstStyle/>
          <a:p>
            <a:endParaRPr lang="zh-CN" noProof="1"/>
          </a:p>
        </p:txBody>
      </p:sp>
      <p:sp>
        <p:nvSpPr>
          <p:cNvPr id="38" name="PlaceHolder 4"/>
          <p:cNvSpPr>
            <a:spLocks noGrp="1"/>
          </p:cNvSpPr>
          <p:nvPr>
            <p:ph type="body"/>
          </p:nvPr>
        </p:nvSpPr>
        <p:spPr>
          <a:xfrm>
            <a:off x="6022350" y="1604520"/>
            <a:ext cx="2649780" cy="1896840"/>
          </a:xfrm>
          <a:prstGeom prst="rect">
            <a:avLst/>
          </a:prstGeom>
        </p:spPr>
        <p:txBody>
          <a:bodyPr/>
          <a:lstStyle/>
          <a:p>
            <a:endParaRPr lang="zh-CN" noProof="1"/>
          </a:p>
        </p:txBody>
      </p:sp>
      <p:sp>
        <p:nvSpPr>
          <p:cNvPr id="39" name="PlaceHolder 5"/>
          <p:cNvSpPr>
            <a:spLocks noGrp="1"/>
          </p:cNvSpPr>
          <p:nvPr>
            <p:ph type="body"/>
          </p:nvPr>
        </p:nvSpPr>
        <p:spPr>
          <a:xfrm>
            <a:off x="457110" y="3682080"/>
            <a:ext cx="2649780" cy="1896840"/>
          </a:xfrm>
          <a:prstGeom prst="rect">
            <a:avLst/>
          </a:prstGeom>
        </p:spPr>
        <p:txBody>
          <a:bodyPr/>
          <a:lstStyle/>
          <a:p>
            <a:endParaRPr lang="zh-CN" noProof="1"/>
          </a:p>
        </p:txBody>
      </p:sp>
      <p:sp>
        <p:nvSpPr>
          <p:cNvPr id="40" name="PlaceHolder 6"/>
          <p:cNvSpPr>
            <a:spLocks noGrp="1"/>
          </p:cNvSpPr>
          <p:nvPr>
            <p:ph type="body"/>
          </p:nvPr>
        </p:nvSpPr>
        <p:spPr>
          <a:xfrm>
            <a:off x="3239730" y="3682080"/>
            <a:ext cx="2649780" cy="1896840"/>
          </a:xfrm>
          <a:prstGeom prst="rect">
            <a:avLst/>
          </a:prstGeom>
        </p:spPr>
        <p:txBody>
          <a:bodyPr/>
          <a:lstStyle/>
          <a:p>
            <a:endParaRPr lang="zh-CN" noProof="1"/>
          </a:p>
        </p:txBody>
      </p:sp>
      <p:sp>
        <p:nvSpPr>
          <p:cNvPr id="41" name="PlaceHolder 7"/>
          <p:cNvSpPr>
            <a:spLocks noGrp="1"/>
          </p:cNvSpPr>
          <p:nvPr>
            <p:ph type="body"/>
          </p:nvPr>
        </p:nvSpPr>
        <p:spPr>
          <a:xfrm>
            <a:off x="6022350" y="3682080"/>
            <a:ext cx="2649780" cy="1896840"/>
          </a:xfrm>
          <a:prstGeom prst="rect">
            <a:avLst/>
          </a:prstGeom>
        </p:spPr>
        <p:txBody>
          <a:bodyPr/>
          <a:lstStyle/>
          <a:p>
            <a:endParaRPr lang="zh-CN" noProof="1"/>
          </a:p>
        </p:txBody>
      </p:sp>
      <p:sp>
        <p:nvSpPr>
          <p:cNvPr id="9" name="PlaceHolder 1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fld id="{28820B95-6651-4AC4-9E82-4A3898215474}" type="datetime1">
              <a:rPr lang="en-US" altLang="zh-CN"/>
            </a:fld>
            <a:endParaRPr lang="en-US" altLang="zh-CN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11" name="PlaceHolder 3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F7537DA2-0233-4891-9876-DA2411CB83C7}" type="slidenum">
              <a:rPr lang="en-US" altLang="zh-CN"/>
            </a:fld>
            <a:endParaRPr lang="en-US" altLang="zh-CN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457110" y="273600"/>
            <a:ext cx="8229330" cy="1144800"/>
          </a:xfrm>
          <a:prstGeom prst="rect">
            <a:avLst/>
          </a:prstGeom>
        </p:spPr>
        <p:txBody>
          <a:bodyPr/>
          <a:lstStyle/>
          <a:p>
            <a:endParaRPr lang="zh-CN" noProof="1"/>
          </a:p>
        </p:txBody>
      </p:sp>
      <p:sp>
        <p:nvSpPr>
          <p:cNvPr id="7" name="PlaceHolder 2"/>
          <p:cNvSpPr>
            <a:spLocks noGrp="1"/>
          </p:cNvSpPr>
          <p:nvPr>
            <p:ph type="subTitle"/>
          </p:nvPr>
        </p:nvSpPr>
        <p:spPr>
          <a:xfrm>
            <a:off x="457110" y="1604520"/>
            <a:ext cx="8229330" cy="3977280"/>
          </a:xfrm>
          <a:prstGeom prst="rect">
            <a:avLst/>
          </a:prstGeom>
        </p:spPr>
        <p:txBody>
          <a:bodyPr anchor="ctr"/>
          <a:lstStyle/>
          <a:p>
            <a:endParaRPr lang="en-US" noProof="1"/>
          </a:p>
        </p:txBody>
      </p:sp>
      <p:sp>
        <p:nvSpPr>
          <p:cNvPr id="4" name="PlaceHolder 1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fld id="{28820B95-6651-4AC4-9E82-4A3898215474}" type="datetime1">
              <a:rPr lang="en-US" altLang="zh-CN"/>
            </a:fld>
            <a:endParaRPr lang="en-US" altLang="zh-CN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PlaceHolder 3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A8696297-86DE-4139-9C6A-58B4F702CA4F}" type="slidenum">
              <a:rPr lang="en-US" altLang="zh-CN"/>
            </a:fld>
            <a:endParaRPr lang="en-US" altLang="zh-CN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laceHolder 1"/>
          <p:cNvSpPr>
            <a:spLocks noGrp="1"/>
          </p:cNvSpPr>
          <p:nvPr>
            <p:ph type="title"/>
          </p:nvPr>
        </p:nvSpPr>
        <p:spPr>
          <a:xfrm>
            <a:off x="457110" y="273600"/>
            <a:ext cx="8229330" cy="1144800"/>
          </a:xfrm>
          <a:prstGeom prst="rect">
            <a:avLst/>
          </a:prstGeom>
        </p:spPr>
        <p:txBody>
          <a:bodyPr/>
          <a:lstStyle/>
          <a:p>
            <a:endParaRPr lang="zh-CN" noProof="1"/>
          </a:p>
        </p:txBody>
      </p:sp>
      <p:sp>
        <p:nvSpPr>
          <p:cNvPr id="9" name="PlaceHolder 2"/>
          <p:cNvSpPr>
            <a:spLocks noGrp="1"/>
          </p:cNvSpPr>
          <p:nvPr>
            <p:ph type="body"/>
          </p:nvPr>
        </p:nvSpPr>
        <p:spPr>
          <a:xfrm>
            <a:off x="457110" y="1604520"/>
            <a:ext cx="8229330" cy="3977280"/>
          </a:xfrm>
          <a:prstGeom prst="rect">
            <a:avLst/>
          </a:prstGeom>
        </p:spPr>
        <p:txBody>
          <a:bodyPr/>
          <a:lstStyle/>
          <a:p>
            <a:endParaRPr lang="zh-CN" noProof="1"/>
          </a:p>
        </p:txBody>
      </p:sp>
      <p:sp>
        <p:nvSpPr>
          <p:cNvPr id="4" name="PlaceHolder 1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fld id="{28820B95-6651-4AC4-9E82-4A3898215474}" type="datetime1">
              <a:rPr lang="en-US" altLang="zh-CN"/>
            </a:fld>
            <a:endParaRPr lang="en-US" altLang="zh-CN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PlaceHolder 3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F38016C6-C1CE-4CB0-84FB-B3732465E344}" type="slidenum">
              <a:rPr lang="en-US" altLang="zh-CN"/>
            </a:fld>
            <a:endParaRPr lang="en-US" altLang="zh-CN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title"/>
          </p:nvPr>
        </p:nvSpPr>
        <p:spPr>
          <a:xfrm>
            <a:off x="457110" y="273600"/>
            <a:ext cx="8229330" cy="1144800"/>
          </a:xfrm>
          <a:prstGeom prst="rect">
            <a:avLst/>
          </a:prstGeom>
        </p:spPr>
        <p:txBody>
          <a:bodyPr/>
          <a:lstStyle/>
          <a:p>
            <a:endParaRPr lang="zh-CN" noProof="1"/>
          </a:p>
        </p:txBody>
      </p:sp>
      <p:sp>
        <p:nvSpPr>
          <p:cNvPr id="11" name="PlaceHolder 2"/>
          <p:cNvSpPr>
            <a:spLocks noGrp="1"/>
          </p:cNvSpPr>
          <p:nvPr>
            <p:ph type="body"/>
          </p:nvPr>
        </p:nvSpPr>
        <p:spPr>
          <a:xfrm>
            <a:off x="457110" y="1604520"/>
            <a:ext cx="4015710" cy="3977280"/>
          </a:xfrm>
          <a:prstGeom prst="rect">
            <a:avLst/>
          </a:prstGeom>
        </p:spPr>
        <p:txBody>
          <a:bodyPr/>
          <a:lstStyle/>
          <a:p>
            <a:endParaRPr lang="zh-CN" noProof="1"/>
          </a:p>
        </p:txBody>
      </p:sp>
      <p:sp>
        <p:nvSpPr>
          <p:cNvPr id="12" name="PlaceHolder 3"/>
          <p:cNvSpPr>
            <a:spLocks noGrp="1"/>
          </p:cNvSpPr>
          <p:nvPr>
            <p:ph type="body"/>
          </p:nvPr>
        </p:nvSpPr>
        <p:spPr>
          <a:xfrm>
            <a:off x="4673970" y="1604520"/>
            <a:ext cx="4015710" cy="3977280"/>
          </a:xfrm>
          <a:prstGeom prst="rect">
            <a:avLst/>
          </a:prstGeom>
        </p:spPr>
        <p:txBody>
          <a:bodyPr/>
          <a:lstStyle/>
          <a:p>
            <a:endParaRPr lang="zh-CN" noProof="1"/>
          </a:p>
        </p:txBody>
      </p:sp>
      <p:sp>
        <p:nvSpPr>
          <p:cNvPr id="5" name="PlaceHolder 1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fld id="{28820B95-6651-4AC4-9E82-4A3898215474}" type="datetime1">
              <a:rPr lang="en-US" altLang="zh-CN"/>
            </a:fld>
            <a:endParaRPr lang="en-US" altLang="zh-CN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PlaceHolder 3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9FC9279D-4B7F-4901-B15B-1A528CB6CD07}" type="slidenum">
              <a:rPr lang="en-US" altLang="zh-CN"/>
            </a:fld>
            <a:endParaRPr lang="en-US" altLang="zh-CN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title"/>
          </p:nvPr>
        </p:nvSpPr>
        <p:spPr>
          <a:xfrm>
            <a:off x="457110" y="273600"/>
            <a:ext cx="8229330" cy="1144800"/>
          </a:xfrm>
          <a:prstGeom prst="rect">
            <a:avLst/>
          </a:prstGeom>
        </p:spPr>
        <p:txBody>
          <a:bodyPr/>
          <a:lstStyle/>
          <a:p>
            <a:endParaRPr lang="zh-CN" noProof="1"/>
          </a:p>
        </p:txBody>
      </p:sp>
      <p:sp>
        <p:nvSpPr>
          <p:cNvPr id="3" name="PlaceHolder 1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fld id="{28820B95-6651-4AC4-9E82-4A3898215474}" type="datetime1">
              <a:rPr lang="en-US" altLang="zh-CN"/>
            </a:fld>
            <a:endParaRPr lang="en-US" altLang="zh-CN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4" name="PlaceHolder 2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PlaceHolder 3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4DE05C4D-E0A0-4844-9F26-0FB972FCBC5F}" type="slidenum">
              <a:rPr lang="en-US" altLang="zh-CN"/>
            </a:fld>
            <a:endParaRPr lang="en-US" altLang="zh-CN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subTitle"/>
          </p:nvPr>
        </p:nvSpPr>
        <p:spPr>
          <a:xfrm>
            <a:off x="457110" y="273600"/>
            <a:ext cx="8229330" cy="5307840"/>
          </a:xfrm>
          <a:prstGeom prst="rect">
            <a:avLst/>
          </a:prstGeom>
        </p:spPr>
        <p:txBody>
          <a:bodyPr anchor="ctr"/>
          <a:lstStyle/>
          <a:p>
            <a:endParaRPr lang="en-US" noProof="1"/>
          </a:p>
        </p:txBody>
      </p:sp>
      <p:sp>
        <p:nvSpPr>
          <p:cNvPr id="3" name="PlaceHolder 1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fld id="{28820B95-6651-4AC4-9E82-4A3898215474}" type="datetime1">
              <a:rPr lang="en-US" altLang="zh-CN"/>
            </a:fld>
            <a:endParaRPr lang="en-US" altLang="zh-CN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4" name="PlaceHolder 2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PlaceHolder 3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44730C0A-2EBE-478D-94E6-7CBDFAC1A69B}" type="slidenum">
              <a:rPr lang="en-US" altLang="zh-CN"/>
            </a:fld>
            <a:endParaRPr lang="en-US" altLang="zh-CN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457110" y="273600"/>
            <a:ext cx="8229330" cy="1144800"/>
          </a:xfrm>
          <a:prstGeom prst="rect">
            <a:avLst/>
          </a:prstGeom>
        </p:spPr>
        <p:txBody>
          <a:bodyPr/>
          <a:lstStyle/>
          <a:p>
            <a:endParaRPr lang="zh-CN" noProof="1"/>
          </a:p>
        </p:txBody>
      </p:sp>
      <p:sp>
        <p:nvSpPr>
          <p:cNvPr id="16" name="PlaceHolder 2"/>
          <p:cNvSpPr>
            <a:spLocks noGrp="1"/>
          </p:cNvSpPr>
          <p:nvPr>
            <p:ph type="body"/>
          </p:nvPr>
        </p:nvSpPr>
        <p:spPr>
          <a:xfrm>
            <a:off x="457110" y="1604520"/>
            <a:ext cx="4015710" cy="1896840"/>
          </a:xfrm>
          <a:prstGeom prst="rect">
            <a:avLst/>
          </a:prstGeom>
        </p:spPr>
        <p:txBody>
          <a:bodyPr/>
          <a:lstStyle/>
          <a:p>
            <a:endParaRPr lang="zh-CN" noProof="1"/>
          </a:p>
        </p:txBody>
      </p:sp>
      <p:sp>
        <p:nvSpPr>
          <p:cNvPr id="17" name="PlaceHolder 3"/>
          <p:cNvSpPr>
            <a:spLocks noGrp="1"/>
          </p:cNvSpPr>
          <p:nvPr>
            <p:ph type="body"/>
          </p:nvPr>
        </p:nvSpPr>
        <p:spPr>
          <a:xfrm>
            <a:off x="4673970" y="1604520"/>
            <a:ext cx="4015710" cy="3977280"/>
          </a:xfrm>
          <a:prstGeom prst="rect">
            <a:avLst/>
          </a:prstGeom>
        </p:spPr>
        <p:txBody>
          <a:bodyPr/>
          <a:lstStyle/>
          <a:p>
            <a:endParaRPr lang="zh-CN" noProof="1"/>
          </a:p>
        </p:txBody>
      </p:sp>
      <p:sp>
        <p:nvSpPr>
          <p:cNvPr id="18" name="PlaceHolder 4"/>
          <p:cNvSpPr>
            <a:spLocks noGrp="1"/>
          </p:cNvSpPr>
          <p:nvPr>
            <p:ph type="body"/>
          </p:nvPr>
        </p:nvSpPr>
        <p:spPr>
          <a:xfrm>
            <a:off x="457110" y="3682080"/>
            <a:ext cx="4015710" cy="1896840"/>
          </a:xfrm>
          <a:prstGeom prst="rect">
            <a:avLst/>
          </a:prstGeom>
        </p:spPr>
        <p:txBody>
          <a:bodyPr/>
          <a:lstStyle/>
          <a:p>
            <a:endParaRPr lang="zh-CN" noProof="1"/>
          </a:p>
        </p:txBody>
      </p:sp>
      <p:sp>
        <p:nvSpPr>
          <p:cNvPr id="6" name="PlaceHolder 1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fld id="{28820B95-6651-4AC4-9E82-4A3898215474}" type="datetime1">
              <a:rPr lang="en-US" altLang="zh-CN"/>
            </a:fld>
            <a:endParaRPr lang="en-US" altLang="zh-CN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7" name="PlaceHolder 2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PlaceHolder 3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0823503C-3770-4D9D-BA81-AD4AF2A5B7DF}" type="slidenum">
              <a:rPr lang="en-US" altLang="zh-CN"/>
            </a:fld>
            <a:endParaRPr lang="en-US" altLang="zh-CN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457110" y="273600"/>
            <a:ext cx="8229330" cy="1144800"/>
          </a:xfrm>
          <a:prstGeom prst="rect">
            <a:avLst/>
          </a:prstGeom>
        </p:spPr>
        <p:txBody>
          <a:bodyPr/>
          <a:lstStyle/>
          <a:p>
            <a:endParaRPr lang="zh-CN" noProof="1"/>
          </a:p>
        </p:txBody>
      </p:sp>
      <p:sp>
        <p:nvSpPr>
          <p:cNvPr id="20" name="PlaceHolder 2"/>
          <p:cNvSpPr>
            <a:spLocks noGrp="1"/>
          </p:cNvSpPr>
          <p:nvPr>
            <p:ph type="body"/>
          </p:nvPr>
        </p:nvSpPr>
        <p:spPr>
          <a:xfrm>
            <a:off x="457110" y="1604520"/>
            <a:ext cx="4015710" cy="3977280"/>
          </a:xfrm>
          <a:prstGeom prst="rect">
            <a:avLst/>
          </a:prstGeom>
        </p:spPr>
        <p:txBody>
          <a:bodyPr/>
          <a:lstStyle/>
          <a:p>
            <a:endParaRPr lang="zh-CN" noProof="1"/>
          </a:p>
        </p:txBody>
      </p:sp>
      <p:sp>
        <p:nvSpPr>
          <p:cNvPr id="21" name="PlaceHolder 3"/>
          <p:cNvSpPr>
            <a:spLocks noGrp="1"/>
          </p:cNvSpPr>
          <p:nvPr>
            <p:ph type="body"/>
          </p:nvPr>
        </p:nvSpPr>
        <p:spPr>
          <a:xfrm>
            <a:off x="4673970" y="1604520"/>
            <a:ext cx="4015710" cy="1896840"/>
          </a:xfrm>
          <a:prstGeom prst="rect">
            <a:avLst/>
          </a:prstGeom>
        </p:spPr>
        <p:txBody>
          <a:bodyPr/>
          <a:lstStyle/>
          <a:p>
            <a:endParaRPr lang="zh-CN" noProof="1"/>
          </a:p>
        </p:txBody>
      </p:sp>
      <p:sp>
        <p:nvSpPr>
          <p:cNvPr id="22" name="PlaceHolder 4"/>
          <p:cNvSpPr>
            <a:spLocks noGrp="1"/>
          </p:cNvSpPr>
          <p:nvPr>
            <p:ph type="body"/>
          </p:nvPr>
        </p:nvSpPr>
        <p:spPr>
          <a:xfrm>
            <a:off x="4673970" y="3682080"/>
            <a:ext cx="4015710" cy="1896840"/>
          </a:xfrm>
          <a:prstGeom prst="rect">
            <a:avLst/>
          </a:prstGeom>
        </p:spPr>
        <p:txBody>
          <a:bodyPr/>
          <a:lstStyle/>
          <a:p>
            <a:endParaRPr lang="zh-CN" noProof="1"/>
          </a:p>
        </p:txBody>
      </p:sp>
      <p:sp>
        <p:nvSpPr>
          <p:cNvPr id="6" name="PlaceHolder 1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fld id="{28820B95-6651-4AC4-9E82-4A3898215474}" type="datetime1">
              <a:rPr lang="en-US" altLang="zh-CN"/>
            </a:fld>
            <a:endParaRPr lang="en-US" altLang="zh-CN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7" name="PlaceHolder 2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PlaceHolder 3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404F66B7-CD6D-40DA-BA0E-DF059859D476}" type="slidenum">
              <a:rPr lang="en-US" altLang="zh-CN"/>
            </a:fld>
            <a:endParaRPr lang="en-US" altLang="zh-CN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457110" y="273600"/>
            <a:ext cx="8229330" cy="1144800"/>
          </a:xfrm>
          <a:prstGeom prst="rect">
            <a:avLst/>
          </a:prstGeom>
        </p:spPr>
        <p:txBody>
          <a:bodyPr/>
          <a:lstStyle/>
          <a:p>
            <a:endParaRPr lang="zh-CN" noProof="1"/>
          </a:p>
        </p:txBody>
      </p:sp>
      <p:sp>
        <p:nvSpPr>
          <p:cNvPr id="24" name="PlaceHolder 2"/>
          <p:cNvSpPr>
            <a:spLocks noGrp="1"/>
          </p:cNvSpPr>
          <p:nvPr>
            <p:ph type="body"/>
          </p:nvPr>
        </p:nvSpPr>
        <p:spPr>
          <a:xfrm>
            <a:off x="457110" y="1604520"/>
            <a:ext cx="4015710" cy="1896840"/>
          </a:xfrm>
          <a:prstGeom prst="rect">
            <a:avLst/>
          </a:prstGeom>
        </p:spPr>
        <p:txBody>
          <a:bodyPr/>
          <a:lstStyle/>
          <a:p>
            <a:endParaRPr lang="zh-CN" noProof="1"/>
          </a:p>
        </p:txBody>
      </p:sp>
      <p:sp>
        <p:nvSpPr>
          <p:cNvPr id="25" name="PlaceHolder 3"/>
          <p:cNvSpPr>
            <a:spLocks noGrp="1"/>
          </p:cNvSpPr>
          <p:nvPr>
            <p:ph type="body"/>
          </p:nvPr>
        </p:nvSpPr>
        <p:spPr>
          <a:xfrm>
            <a:off x="4673970" y="1604520"/>
            <a:ext cx="4015710" cy="1896840"/>
          </a:xfrm>
          <a:prstGeom prst="rect">
            <a:avLst/>
          </a:prstGeom>
        </p:spPr>
        <p:txBody>
          <a:bodyPr/>
          <a:lstStyle/>
          <a:p>
            <a:endParaRPr lang="zh-CN" noProof="1"/>
          </a:p>
        </p:txBody>
      </p:sp>
      <p:sp>
        <p:nvSpPr>
          <p:cNvPr id="26" name="PlaceHolder 4"/>
          <p:cNvSpPr>
            <a:spLocks noGrp="1"/>
          </p:cNvSpPr>
          <p:nvPr>
            <p:ph type="body"/>
          </p:nvPr>
        </p:nvSpPr>
        <p:spPr>
          <a:xfrm>
            <a:off x="457110" y="3682080"/>
            <a:ext cx="8229330" cy="1896840"/>
          </a:xfrm>
          <a:prstGeom prst="rect">
            <a:avLst/>
          </a:prstGeom>
        </p:spPr>
        <p:txBody>
          <a:bodyPr/>
          <a:lstStyle/>
          <a:p>
            <a:endParaRPr lang="zh-CN" noProof="1"/>
          </a:p>
        </p:txBody>
      </p:sp>
      <p:sp>
        <p:nvSpPr>
          <p:cNvPr id="6" name="PlaceHolder 1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fld id="{28820B95-6651-4AC4-9E82-4A3898215474}" type="datetime1">
              <a:rPr lang="en-US" altLang="zh-CN"/>
            </a:fld>
            <a:endParaRPr lang="en-US" altLang="zh-CN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7" name="PlaceHolder 2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PlaceHolder 3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7B1A9B45-BEE8-4F5B-91BE-0EE8CEF64BAF}" type="slidenum">
              <a:rPr lang="en-US" altLang="zh-CN"/>
            </a:fld>
            <a:endParaRPr lang="en-US" altLang="zh-CN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dt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>
                <a:solidFill>
                  <a:srgbClr val="8B8B8B"/>
                </a:solidFill>
                <a:ea typeface="宋体" panose="02010600030101010101" pitchFamily="2" charset="-122"/>
              </a:defRPr>
            </a:lvl1pPr>
          </a:lstStyle>
          <a:p>
            <a:fld id="{28820B95-6651-4AC4-9E82-4A3898215474}" type="datetime1">
              <a:rPr lang="en-US" altLang="zh-CN"/>
            </a:fld>
            <a:endParaRPr lang="en-US" altLang="zh-CN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2" name="PlaceHolder 2"/>
          <p:cNvSpPr>
            <a:spLocks noGrp="1"/>
          </p:cNvSpPr>
          <p:nvPr>
            <p:ph type="ftr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2400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endParaRPr lang="en-US" altLang="zh-CN"/>
          </a:p>
        </p:txBody>
      </p:sp>
      <p:sp>
        <p:nvSpPr>
          <p:cNvPr id="3" name="PlaceHolder 3"/>
          <p:cNvSpPr>
            <a:spLocks noGrp="1"/>
          </p:cNvSpPr>
          <p:nvPr>
            <p:ph type="sldNum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B8B8B"/>
                </a:solidFill>
                <a:ea typeface="宋体" panose="02010600030101010101" pitchFamily="2" charset="-122"/>
              </a:defRPr>
            </a:lvl1pPr>
          </a:lstStyle>
          <a:p>
            <a:fld id="{8772A5F1-115D-444E-A8D3-CA87BD006128}" type="slidenum">
              <a:rPr lang="en-US" altLang="zh-CN"/>
            </a:fld>
            <a:endParaRPr lang="en-US" altLang="zh-CN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title"/>
          </p:nvPr>
        </p:nvSpPr>
        <p:spPr>
          <a:xfrm>
            <a:off x="467916" y="260350"/>
            <a:ext cx="8229600" cy="1144588"/>
          </a:xfrm>
          <a:prstGeom prst="rect">
            <a:avLst/>
          </a:prstGeom>
        </p:spPr>
        <p:txBody>
          <a:bodyPr vert="horz" wrap="square" lIns="0" tIns="0" rIns="0" bIns="0" numCol="1" anchor="ctr" anchorCtr="0" compatLnSpc="1"/>
          <a:lstStyle/>
          <a:p>
            <a:pPr lvl="0"/>
            <a:r>
              <a:rPr lang="zh-CN" altLang="zh-CN" smtClean="0"/>
              <a:t>单击鼠标编辑标题文字格式</a:t>
            </a:r>
            <a:endParaRPr lang="zh-CN" altLang="zh-CN" smtClean="0"/>
          </a:p>
        </p:txBody>
      </p:sp>
      <p:sp>
        <p:nvSpPr>
          <p:cNvPr id="6" name="PlaceHolder 5"/>
          <p:cNvSpPr>
            <a:spLocks noGrp="1"/>
          </p:cNvSpPr>
          <p:nvPr>
            <p:ph type="body"/>
          </p:nvPr>
        </p:nvSpPr>
        <p:spPr>
          <a:xfrm>
            <a:off x="457200" y="1604964"/>
            <a:ext cx="8229600" cy="3976687"/>
          </a:xfrm>
          <a:prstGeom prst="rect">
            <a:avLst/>
          </a:prstGeom>
        </p:spPr>
        <p:txBody>
          <a:bodyPr vert="horz" wrap="square" lIns="0" tIns="0" rIns="0" bIns="0" numCol="1" anchor="t" anchorCtr="0" compatLnSpc="1">
            <a:normAutofit/>
          </a:bodyPr>
          <a:lstStyle/>
          <a:p>
            <a:pPr lvl="0"/>
            <a:r>
              <a:rPr lang="zh-CN" altLang="zh-CN" smtClean="0"/>
              <a:t>单击鼠标编辑大纲文字格式</a:t>
            </a:r>
            <a:endParaRPr lang="zh-CN" altLang="zh-CN" smtClean="0"/>
          </a:p>
          <a:p>
            <a:pPr lvl="1"/>
            <a:r>
              <a:rPr lang="zh-CN" altLang="zh-CN" smtClean="0"/>
              <a:t>第二个大纲级</a:t>
            </a:r>
            <a:endParaRPr lang="zh-CN" altLang="zh-CN" smtClean="0"/>
          </a:p>
          <a:p>
            <a:pPr lvl="2"/>
            <a:r>
              <a:rPr lang="zh-CN" altLang="zh-CN" smtClean="0"/>
              <a:t>第三大纲级别</a:t>
            </a:r>
            <a:endParaRPr lang="zh-CN" altLang="zh-CN" smtClean="0"/>
          </a:p>
          <a:p>
            <a:pPr lvl="3"/>
            <a:r>
              <a:rPr lang="zh-CN" altLang="zh-CN" smtClean="0"/>
              <a:t>第四大纲级别</a:t>
            </a:r>
            <a:endParaRPr lang="zh-CN" altLang="zh-CN" smtClean="0"/>
          </a:p>
          <a:p>
            <a:pPr lvl="4"/>
            <a:r>
              <a:rPr lang="zh-CN" altLang="zh-CN" smtClean="0"/>
              <a:t>第五大纲级别</a:t>
            </a:r>
            <a:endParaRPr lang="zh-CN" altLang="zh-CN" smtClean="0"/>
          </a:p>
          <a:p>
            <a:pPr lvl="4"/>
            <a:r>
              <a:rPr lang="zh-CN" altLang="zh-CN" smtClean="0"/>
              <a:t>第六大纲级别</a:t>
            </a:r>
            <a:endParaRPr lang="zh-CN" altLang="zh-CN" smtClean="0"/>
          </a:p>
          <a:p>
            <a:pPr lvl="4"/>
            <a:r>
              <a:rPr lang="zh-CN" altLang="zh-CN" smtClean="0"/>
              <a:t>第七大纲级别</a:t>
            </a:r>
            <a:endParaRPr lang="zh-CN" altLang="zh-CN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Arial" panose="020B0604020202020204" pitchFamily="34" charset="0"/>
        </a:defRPr>
      </a:lvl1pPr>
      <a:lvl2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Arial" panose="020B0604020202020204" pitchFamily="34" charset="0"/>
        </a:defRPr>
      </a:lvl2pPr>
      <a:lvl3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Arial" panose="020B0604020202020204" pitchFamily="34" charset="0"/>
        </a:defRPr>
      </a:lvl3pPr>
      <a:lvl4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Arial" panose="020B0604020202020204" pitchFamily="34" charset="0"/>
        </a:defRPr>
      </a:lvl4pPr>
      <a:lvl5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Arial" panose="020B0604020202020204" pitchFamily="34" charset="0"/>
        </a:defRPr>
      </a:lvl5pPr>
      <a:lvl6pPr marL="8001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Arial" panose="020B0604020202020204" pitchFamily="34" charset="0"/>
        </a:defRPr>
      </a:lvl6pPr>
      <a:lvl7pPr marL="12573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Arial" panose="020B0604020202020204" pitchFamily="34" charset="0"/>
        </a:defRPr>
      </a:lvl7pPr>
      <a:lvl8pPr marL="17145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Arial" panose="020B0604020202020204" pitchFamily="34" charset="0"/>
        </a:defRPr>
      </a:lvl8pPr>
      <a:lvl9pPr marL="21717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Arial" panose="020B0604020202020204" pitchFamily="34" charset="0"/>
        </a:defRPr>
      </a:lvl9pPr>
    </p:bodyStyle>
    <p:otherStyle/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0.emf"/><Relationship Id="rId4" Type="http://schemas.openxmlformats.org/officeDocument/2006/relationships/image" Target="../media/image6.emf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0.emf"/><Relationship Id="rId4" Type="http://schemas.openxmlformats.org/officeDocument/2006/relationships/image" Target="../media/image6.emf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10.emf"/><Relationship Id="rId3" Type="http://schemas.openxmlformats.org/officeDocument/2006/relationships/image" Target="../media/image6.emf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26.png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10.emf"/><Relationship Id="rId3" Type="http://schemas.openxmlformats.org/officeDocument/2006/relationships/image" Target="../media/image6.emf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10.emf"/><Relationship Id="rId3" Type="http://schemas.openxmlformats.org/officeDocument/2006/relationships/image" Target="../media/image6.emf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10.emf"/><Relationship Id="rId5" Type="http://schemas.openxmlformats.org/officeDocument/2006/relationships/image" Target="../media/image6.emf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Relationship Id="rId3" Type="http://schemas.openxmlformats.org/officeDocument/2006/relationships/image" Target="../media/image10.emf"/><Relationship Id="rId2" Type="http://schemas.openxmlformats.org/officeDocument/2006/relationships/image" Target="../media/image6.emf"/><Relationship Id="rId1" Type="http://schemas.openxmlformats.org/officeDocument/2006/relationships/image" Target="../media/image5.png"/></Relationships>
</file>

<file path=ppt/slides/_rels/slide1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9.jpeg"/><Relationship Id="rId5" Type="http://schemas.openxmlformats.org/officeDocument/2006/relationships/slide" Target="slide2.xml"/><Relationship Id="rId4" Type="http://schemas.openxmlformats.org/officeDocument/2006/relationships/image" Target="../media/image10.emf"/><Relationship Id="rId3" Type="http://schemas.openxmlformats.org/officeDocument/2006/relationships/image" Target="../media/image6.emf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10.emf"/><Relationship Id="rId3" Type="http://schemas.openxmlformats.org/officeDocument/2006/relationships/image" Target="../media/image6.emf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9.jpeg"/><Relationship Id="rId6" Type="http://schemas.openxmlformats.org/officeDocument/2006/relationships/slide" Target="slide2.xml"/><Relationship Id="rId5" Type="http://schemas.openxmlformats.org/officeDocument/2006/relationships/image" Target="../media/image10.emf"/><Relationship Id="rId4" Type="http://schemas.openxmlformats.org/officeDocument/2006/relationships/image" Target="../media/image6.emf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slide" Target="slide22.xml"/><Relationship Id="rId8" Type="http://schemas.openxmlformats.org/officeDocument/2006/relationships/slide" Target="slide17.xml"/><Relationship Id="rId7" Type="http://schemas.openxmlformats.org/officeDocument/2006/relationships/slide" Target="slide3.xml"/><Relationship Id="rId6" Type="http://schemas.openxmlformats.org/officeDocument/2006/relationships/slide" Target="slide19.xml"/><Relationship Id="rId5" Type="http://schemas.openxmlformats.org/officeDocument/2006/relationships/image" Target="../media/image7.jpeg"/><Relationship Id="rId4" Type="http://schemas.openxmlformats.org/officeDocument/2006/relationships/image" Target="../media/image6.emf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2" Type="http://schemas.openxmlformats.org/officeDocument/2006/relationships/slideLayout" Target="../slideLayouts/slideLayout12.xml"/><Relationship Id="rId11" Type="http://schemas.openxmlformats.org/officeDocument/2006/relationships/slide" Target="slide16.xml"/><Relationship Id="rId10" Type="http://schemas.openxmlformats.org/officeDocument/2006/relationships/slide" Target="slide1.xml"/><Relationship Id="rId1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4.png"/><Relationship Id="rId3" Type="http://schemas.openxmlformats.org/officeDocument/2006/relationships/image" Target="../media/image10.emf"/><Relationship Id="rId2" Type="http://schemas.openxmlformats.org/officeDocument/2006/relationships/image" Target="../media/image6.emf"/><Relationship Id="rId1" Type="http://schemas.openxmlformats.org/officeDocument/2006/relationships/image" Target="../media/image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4.png"/><Relationship Id="rId1" Type="http://schemas.openxmlformats.org/officeDocument/2006/relationships/image" Target="../media/image5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9.jpeg"/><Relationship Id="rId6" Type="http://schemas.openxmlformats.org/officeDocument/2006/relationships/slide" Target="slide2.xml"/><Relationship Id="rId5" Type="http://schemas.openxmlformats.org/officeDocument/2006/relationships/image" Target="../media/image10.emf"/><Relationship Id="rId4" Type="http://schemas.openxmlformats.org/officeDocument/2006/relationships/image" Target="../media/image6.emf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3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9.jpeg"/><Relationship Id="rId3" Type="http://schemas.openxmlformats.org/officeDocument/2006/relationships/slide" Target="slide2.xml"/><Relationship Id="rId2" Type="http://schemas.openxmlformats.org/officeDocument/2006/relationships/image" Target="../media/image8.jpe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1.jpeg"/><Relationship Id="rId4" Type="http://schemas.openxmlformats.org/officeDocument/2006/relationships/image" Target="../media/image10.emf"/><Relationship Id="rId3" Type="http://schemas.openxmlformats.org/officeDocument/2006/relationships/image" Target="../media/image6.emf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2.jpeg"/><Relationship Id="rId4" Type="http://schemas.openxmlformats.org/officeDocument/2006/relationships/image" Target="../media/image10.emf"/><Relationship Id="rId3" Type="http://schemas.openxmlformats.org/officeDocument/2006/relationships/image" Target="../media/image6.emf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3.jpeg"/><Relationship Id="rId4" Type="http://schemas.openxmlformats.org/officeDocument/2006/relationships/image" Target="../media/image10.emf"/><Relationship Id="rId3" Type="http://schemas.openxmlformats.org/officeDocument/2006/relationships/image" Target="../media/image6.emf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image" Target="../media/image18.jpeg"/><Relationship Id="rId8" Type="http://schemas.openxmlformats.org/officeDocument/2006/relationships/image" Target="../media/image17.jpeg"/><Relationship Id="rId7" Type="http://schemas.openxmlformats.org/officeDocument/2006/relationships/image" Target="../media/image16.jpeg"/><Relationship Id="rId6" Type="http://schemas.openxmlformats.org/officeDocument/2006/relationships/image" Target="../media/image15.jpeg"/><Relationship Id="rId5" Type="http://schemas.openxmlformats.org/officeDocument/2006/relationships/image" Target="../media/image10.emf"/><Relationship Id="rId4" Type="http://schemas.openxmlformats.org/officeDocument/2006/relationships/image" Target="../media/image6.emf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1" Type="http://schemas.openxmlformats.org/officeDocument/2006/relationships/slideLayout" Target="../slideLayouts/slideLayout12.xml"/><Relationship Id="rId10" Type="http://schemas.openxmlformats.org/officeDocument/2006/relationships/image" Target="../media/image19.jpeg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0.emf"/><Relationship Id="rId4" Type="http://schemas.openxmlformats.org/officeDocument/2006/relationships/image" Target="../media/image6.emf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0.emf"/><Relationship Id="rId4" Type="http://schemas.openxmlformats.org/officeDocument/2006/relationships/image" Target="../media/image6.emf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图片 14"/>
          <p:cNvPicPr>
            <a:picLocks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573" y="5157143"/>
            <a:ext cx="4036219" cy="17373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图片 9"/>
          <p:cNvPicPr>
            <a:picLocks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901803" y="5038564"/>
            <a:ext cx="4224338" cy="181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0" name="CustomShape 2"/>
          <p:cNvSpPr/>
          <p:nvPr/>
        </p:nvSpPr>
        <p:spPr>
          <a:xfrm>
            <a:off x="3573" y="1292225"/>
            <a:ext cx="9122568" cy="1430338"/>
          </a:xfrm>
          <a:prstGeom prst="rect">
            <a:avLst/>
          </a:prstGeom>
          <a:noFill/>
          <a:ln w="936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/>
          <a:lstStyle/>
          <a:p>
            <a:pPr algn="ctr"/>
            <a:r>
              <a:rPr lang="en-US" altLang="zh-CN" sz="3600" b="1" dirty="0">
                <a:solidFill>
                  <a:srgbClr val="6600CC"/>
                </a:solidFill>
                <a:latin typeface="Comic Sans MS" panose="030F0702030302020204" pitchFamily="66" charset="0"/>
                <a:ea typeface="微软雅黑" panose="020B0503020204020204" pitchFamily="34" charset="-122"/>
              </a:rPr>
              <a:t>Unit 1</a:t>
            </a:r>
            <a:r>
              <a:rPr lang="en-US" altLang="zh-CN" sz="2800" b="1" dirty="0">
                <a:solidFill>
                  <a:srgbClr val="6600CC"/>
                </a:solidFill>
                <a:latin typeface="Verdana" panose="020B0604030504040204" pitchFamily="34" charset="0"/>
                <a:ea typeface="微软雅黑" panose="020B0503020204020204" pitchFamily="34" charset="-122"/>
              </a:rPr>
              <a:t>  </a:t>
            </a:r>
            <a:r>
              <a:rPr lang="en-US" altLang="zh-CN" sz="3600" b="1" dirty="0">
                <a:solidFill>
                  <a:srgbClr val="6600CC"/>
                </a:solidFill>
                <a:latin typeface="Comic Sans MS" panose="030F0702030302020204" pitchFamily="66" charset="0"/>
                <a:ea typeface="微软雅黑" panose="020B0503020204020204" pitchFamily="34" charset="-122"/>
              </a:rPr>
              <a:t>Animals on the </a:t>
            </a:r>
            <a:r>
              <a:rPr lang="en-US" altLang="zh-CN" sz="3600" b="1" dirty="0" smtClean="0">
                <a:solidFill>
                  <a:srgbClr val="6600CC"/>
                </a:solidFill>
                <a:latin typeface="Comic Sans MS" panose="030F0702030302020204" pitchFamily="66" charset="0"/>
                <a:ea typeface="微软雅黑" panose="020B0503020204020204" pitchFamily="34" charset="-122"/>
              </a:rPr>
              <a:t>Farm</a:t>
            </a:r>
            <a:endParaRPr lang="en-US" altLang="zh-CN" sz="3600" dirty="0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  <p:sp>
        <p:nvSpPr>
          <p:cNvPr id="2" name="矩形 4"/>
          <p:cNvSpPr>
            <a:spLocks noChangeArrowheads="1"/>
          </p:cNvSpPr>
          <p:nvPr/>
        </p:nvSpPr>
        <p:spPr bwMode="auto">
          <a:xfrm>
            <a:off x="3573" y="2757488"/>
            <a:ext cx="9122568" cy="7290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1435" tIns="25718" rIns="51435" bIns="25718">
            <a:spAutoFit/>
          </a:bodyPr>
          <a:lstStyle/>
          <a:p>
            <a:pPr algn="ctr"/>
            <a:r>
              <a:rPr lang="en-US" altLang="zh-CN" sz="4400" dirty="0">
                <a:latin typeface="Comic Sans MS" panose="030F0702030302020204" pitchFamily="66" charset="0"/>
                <a:ea typeface="宋体" panose="02010600030101010101" pitchFamily="2" charset="-122"/>
              </a:rPr>
              <a:t>Lesson 3   Fish and Birds</a:t>
            </a:r>
            <a:endParaRPr lang="en-US" altLang="zh-CN" sz="4400" dirty="0"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2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3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>
                                        <p:cTn id="1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图片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17948" y="990600"/>
            <a:ext cx="7821215" cy="548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2" name="图片 9"/>
          <p:cNvPicPr>
            <a:picLocks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574632" y="5780088"/>
            <a:ext cx="1422797" cy="180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3" name="图片 12"/>
          <p:cNvPicPr>
            <a:picLocks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62013" y="5708650"/>
            <a:ext cx="1239441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4" name="图片 7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0019" y="5832476"/>
            <a:ext cx="763191" cy="868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5" name="图片 8"/>
          <p:cNvPicPr>
            <a:picLocks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972425" y="5997576"/>
            <a:ext cx="931069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3" name="CustomShape 2"/>
          <p:cNvSpPr/>
          <p:nvPr/>
        </p:nvSpPr>
        <p:spPr>
          <a:xfrm>
            <a:off x="1165623" y="2024064"/>
            <a:ext cx="2563415" cy="903287"/>
          </a:xfrm>
          <a:prstGeom prst="wedgeRectCallout">
            <a:avLst>
              <a:gd name="adj1" fmla="val 1512"/>
              <a:gd name="adj2" fmla="val 82981"/>
            </a:avLst>
          </a:prstGeom>
          <a:solidFill>
            <a:schemeClr val="bg1"/>
          </a:solidFill>
          <a:ln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 fontAlgn="auto"/>
            <a:r>
              <a:rPr lang="en-US" sz="2800" spc="-1" noProof="1">
                <a:latin typeface="Comic Sans MS" panose="030F0702030302020204"/>
              </a:rPr>
              <a:t>I can sing, “Waaya...” Can you?</a:t>
            </a:r>
            <a:endParaRPr lang="en-US" sz="2800" spc="-1" noProof="1">
              <a:latin typeface="Comic Sans MS" panose="030F0702030302020204"/>
            </a:endParaRPr>
          </a:p>
        </p:txBody>
      </p:sp>
      <p:sp>
        <p:nvSpPr>
          <p:cNvPr id="394" name="CustomShape 3"/>
          <p:cNvSpPr/>
          <p:nvPr/>
        </p:nvSpPr>
        <p:spPr>
          <a:xfrm>
            <a:off x="5853113" y="1855789"/>
            <a:ext cx="1745456" cy="782637"/>
          </a:xfrm>
          <a:prstGeom prst="wedgeRectCallout">
            <a:avLst>
              <a:gd name="adj1" fmla="val -60716"/>
              <a:gd name="adj2" fmla="val 46500"/>
            </a:avLst>
          </a:prstGeom>
          <a:solidFill>
            <a:schemeClr val="bg1"/>
          </a:solidFill>
          <a:ln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 algn="ctr"/>
            <a:r>
              <a:rPr lang="en-US" altLang="zh-CN" sz="2800">
                <a:solidFill>
                  <a:srgbClr val="00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Yes, I can.</a:t>
            </a:r>
            <a:endParaRPr lang="en-US" altLang="zh-CN" sz="28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>
                                        <p:cTn id="7" dur="80"/>
                                        <p:tgtEl>
                                          <p:spTgt spid="39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9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9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39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39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39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图片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85763" y="1187451"/>
            <a:ext cx="8040291" cy="523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6" name="图片 9"/>
          <p:cNvPicPr>
            <a:picLocks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574632" y="5780088"/>
            <a:ext cx="1422797" cy="180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7" name="图片 12"/>
          <p:cNvPicPr>
            <a:picLocks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62013" y="5708650"/>
            <a:ext cx="1239441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8" name="图片 7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0019" y="5832476"/>
            <a:ext cx="763191" cy="868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9" name="图片 8"/>
          <p:cNvPicPr>
            <a:picLocks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972425" y="5997576"/>
            <a:ext cx="931069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3" name="CustomShape 2"/>
          <p:cNvSpPr/>
          <p:nvPr/>
        </p:nvSpPr>
        <p:spPr>
          <a:xfrm>
            <a:off x="3065860" y="4441825"/>
            <a:ext cx="1519238" cy="719138"/>
          </a:xfrm>
          <a:prstGeom prst="wedgeRectCallout">
            <a:avLst>
              <a:gd name="adj1" fmla="val 80300"/>
              <a:gd name="adj2" fmla="val 37412"/>
            </a:avLst>
          </a:prstGeom>
          <a:solidFill>
            <a:schemeClr val="bg1"/>
          </a:solidFill>
          <a:ln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 algn="ctr" fontAlgn="auto"/>
            <a:r>
              <a:rPr lang="en-US" sz="2800" spc="-1" noProof="1">
                <a:latin typeface="Comic Sans MS" panose="030F0702030302020204"/>
              </a:rPr>
              <a:t>No, I can't.</a:t>
            </a:r>
            <a:endParaRPr lang="en-US" sz="2800" spc="-1" noProof="1">
              <a:latin typeface="Comic Sans MS" panose="030F0702030302020204"/>
            </a:endParaRPr>
          </a:p>
        </p:txBody>
      </p:sp>
      <p:sp>
        <p:nvSpPr>
          <p:cNvPr id="394" name="CustomShape 3"/>
          <p:cNvSpPr/>
          <p:nvPr/>
        </p:nvSpPr>
        <p:spPr>
          <a:xfrm>
            <a:off x="3774281" y="1490664"/>
            <a:ext cx="1939529" cy="979487"/>
          </a:xfrm>
          <a:prstGeom prst="wedgeRectCallout">
            <a:avLst>
              <a:gd name="adj1" fmla="val -64848"/>
              <a:gd name="adj2" fmla="val 35612"/>
            </a:avLst>
          </a:prstGeom>
          <a:solidFill>
            <a:schemeClr val="bg1"/>
          </a:solidFill>
          <a:ln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 algn="ctr"/>
            <a:r>
              <a:rPr lang="en-US" altLang="zh-CN" sz="2800">
                <a:solidFill>
                  <a:srgbClr val="00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I  can fly. </a:t>
            </a:r>
            <a:endParaRPr lang="en-US" altLang="zh-CN" sz="2800">
              <a:solidFill>
                <a:srgbClr val="000000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  <a:p>
            <a:pPr algn="ctr"/>
            <a:r>
              <a:rPr lang="en-US" altLang="zh-CN" sz="2800">
                <a:solidFill>
                  <a:srgbClr val="00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Can you?</a:t>
            </a:r>
            <a:endParaRPr lang="en-US" altLang="zh-CN" sz="28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>
                                        <p:cTn id="7" dur="80"/>
                                        <p:tgtEl>
                                          <p:spTgt spid="39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9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9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39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39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39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图片 9"/>
          <p:cNvPicPr>
            <a:picLocks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848350" y="5832475"/>
            <a:ext cx="1423988" cy="180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0" name="图片 12"/>
          <p:cNvPicPr>
            <a:picLocks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282304" y="5948363"/>
            <a:ext cx="1239440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1" name="图片 7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0019" y="5832476"/>
            <a:ext cx="763191" cy="868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2" name="图片 8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972425" y="5997576"/>
            <a:ext cx="931069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3" name="图片 2097268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90600" y="6238876"/>
            <a:ext cx="404813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4" name="图片 2097269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272338" y="6343650"/>
            <a:ext cx="540544" cy="477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4" name="CustomShape 1"/>
          <p:cNvSpPr/>
          <p:nvPr/>
        </p:nvSpPr>
        <p:spPr>
          <a:xfrm>
            <a:off x="2771776" y="941389"/>
            <a:ext cx="5136356" cy="82232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/>
        </p:style>
        <p:txBody>
          <a:bodyPr lIns="90000" tIns="45000" rIns="90000" bIns="45000"/>
          <a:lstStyle/>
          <a:p>
            <a:pPr fontAlgn="auto">
              <a:lnSpc>
                <a:spcPct val="150000"/>
              </a:lnSpc>
            </a:pPr>
            <a:r>
              <a:rPr lang="en-US" sz="1600" spc="-1" noProof="1">
                <a:solidFill>
                  <a:srgbClr val="4F81BD"/>
                </a:solidFill>
                <a:latin typeface="方正书宋_GBK"/>
                <a:ea typeface="宋体" panose="02010600030101010101" pitchFamily="2" charset="-122"/>
              </a:rPr>
              <a:t> </a:t>
            </a:r>
            <a:r>
              <a:rPr lang="en-US" sz="3200" spc="-1" noProof="1">
                <a:solidFill>
                  <a:srgbClr val="4F81BD"/>
                </a:solidFill>
                <a:latin typeface="Comic Sans MS" panose="030F0702030302020204"/>
                <a:ea typeface="宋体" panose="02010600030101010101" pitchFamily="2" charset="-122"/>
              </a:rPr>
              <a:t>Fish can </a:t>
            </a:r>
            <a:r>
              <a:rPr lang="en-US" altLang="zh-CN" sz="3200" spc="-1" noProof="1">
                <a:solidFill>
                  <a:srgbClr val="4F81BD"/>
                </a:solidFill>
                <a:latin typeface="Comic Sans MS" panose="030F0702030302020204"/>
                <a:ea typeface="宋体" panose="02010600030101010101" pitchFamily="2" charset="-122"/>
              </a:rPr>
              <a:t>fly</a:t>
            </a:r>
            <a:r>
              <a:rPr lang="en-US" sz="3200" spc="-1" noProof="1">
                <a:solidFill>
                  <a:srgbClr val="4F81BD"/>
                </a:solidFill>
                <a:latin typeface="Comic Sans MS" panose="030F0702030302020204"/>
                <a:ea typeface="宋体" panose="02010600030101010101" pitchFamily="2" charset="-122"/>
              </a:rPr>
              <a:t>.   </a:t>
            </a:r>
            <a:r>
              <a:rPr lang="zh-CN" altLang="en-US" sz="3200" spc="-1" noProof="1">
                <a:latin typeface="楷体" panose="02010609060101010101" charset="-122"/>
                <a:ea typeface="楷体" panose="02010609060101010101" charset="-122"/>
              </a:rPr>
              <a:t>鸟会飞</a:t>
            </a:r>
            <a:r>
              <a:rPr lang="en-US" sz="3200" spc="-1" noProof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en-US" sz="3200" spc="-1" noProof="1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415" name="Group 2"/>
          <p:cNvGrpSpPr/>
          <p:nvPr/>
        </p:nvGrpSpPr>
        <p:grpSpPr bwMode="auto">
          <a:xfrm>
            <a:off x="1125141" y="2522538"/>
            <a:ext cx="7407189" cy="1198562"/>
            <a:chOff x="1500840" y="2521915"/>
            <a:chExt cx="9875606" cy="1199160"/>
          </a:xfrm>
        </p:grpSpPr>
        <p:sp>
          <p:nvSpPr>
            <p:cNvPr id="416" name="CustomShape 3"/>
            <p:cNvSpPr/>
            <p:nvPr/>
          </p:nvSpPr>
          <p:spPr>
            <a:xfrm>
              <a:off x="1500840" y="2521915"/>
              <a:ext cx="1860428" cy="578138"/>
            </a:xfrm>
            <a:prstGeom prst="rect">
              <a:avLst/>
            </a:prstGeom>
            <a:noFill/>
            <a:ln w="9360">
              <a:noFill/>
            </a:ln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minor"/>
          </p:style>
          <p:txBody>
            <a:bodyPr lIns="90000" tIns="45000" rIns="90000" bIns="45000"/>
            <a:lstStyle/>
            <a:p>
              <a:r>
                <a:rPr lang="en-US" altLang="zh-CN" sz="2800" b="1" dirty="0">
                  <a:solidFill>
                    <a:srgbClr val="4F81BD"/>
                  </a:solidFill>
                  <a:ea typeface="宋体" panose="02010600030101010101" pitchFamily="2" charset="-122"/>
                </a:rPr>
                <a:t>【</a:t>
              </a:r>
              <a:r>
                <a:rPr lang="en-US" altLang="zh-CN" sz="2800" b="1" dirty="0" err="1">
                  <a:solidFill>
                    <a:srgbClr val="4F81BD"/>
                  </a:solidFill>
                  <a:latin typeface="楷体" panose="02010609060101010101" charset="-122"/>
                  <a:ea typeface="楷体" panose="02010609060101010101" charset="-122"/>
                </a:rPr>
                <a:t>详解</a:t>
              </a:r>
              <a:r>
                <a:rPr lang="en-US" altLang="zh-CN" sz="2800" b="1" dirty="0">
                  <a:solidFill>
                    <a:srgbClr val="4F81BD"/>
                  </a:solidFill>
                  <a:latin typeface="楷体" panose="02010609060101010101" charset="-122"/>
                  <a:ea typeface="楷体" panose="02010609060101010101" charset="-122"/>
                </a:rPr>
                <a:t>】</a:t>
              </a:r>
              <a:endParaRPr lang="en-US" altLang="zh-CN" sz="2800" dirty="0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417" name="CustomShape 4"/>
            <p:cNvSpPr/>
            <p:nvPr/>
          </p:nvSpPr>
          <p:spPr>
            <a:xfrm>
              <a:off x="3696210" y="2521915"/>
              <a:ext cx="7680236" cy="1199160"/>
            </a:xfrm>
            <a:prstGeom prst="rect">
              <a:avLst/>
            </a:prstGeom>
            <a:noFill/>
            <a:ln w="9360">
              <a:noFill/>
            </a:ln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minor"/>
          </p:style>
          <p:txBody>
            <a:bodyPr lIns="90000" tIns="45000" rIns="90000" bIns="45000"/>
            <a:lstStyle/>
            <a:p>
              <a:pPr fontAlgn="auto">
                <a:lnSpc>
                  <a:spcPct val="130000"/>
                </a:lnSpc>
              </a:pPr>
              <a:r>
                <a:rPr lang="en-US" sz="2400" spc="-1" noProof="1">
                  <a:solidFill>
                    <a:srgbClr val="000000"/>
                  </a:solidFill>
                  <a:latin typeface="Comic Sans MS" panose="030F0702030302020204"/>
                  <a:ea typeface="楷体" panose="02010609060101010101" charset="-122"/>
                </a:rPr>
                <a:t>can </a:t>
              </a:r>
              <a:r>
                <a:rPr lang="zh-CN" altLang="en-US" sz="2400" spc="-1" noProof="1">
                  <a:solidFill>
                    <a:srgbClr val="000000"/>
                  </a:solidFill>
                  <a:latin typeface="Comic Sans MS" panose="030F0702030302020204"/>
                  <a:ea typeface="楷体" panose="02010609060101010101" charset="-122"/>
                </a:rPr>
                <a:t>这里作为实意动词，表示能、会；它没有数和人称的变化 </a:t>
              </a:r>
              <a:r>
                <a:rPr lang="en-US" altLang="zh-CN" sz="2400" spc="-1" noProof="1">
                  <a:solidFill>
                    <a:srgbClr val="000000"/>
                  </a:solidFill>
                  <a:latin typeface="Comic Sans MS" panose="030F0702030302020204"/>
                  <a:ea typeface="楷体" panose="02010609060101010101" charset="-122"/>
                </a:rPr>
                <a:t>I can ....  He can ...</a:t>
              </a:r>
              <a:endParaRPr lang="en-US" altLang="zh-CN" sz="2400" spc="-1" noProof="1">
                <a:solidFill>
                  <a:srgbClr val="000000"/>
                </a:solidFill>
                <a:latin typeface="Comic Sans MS" panose="030F0702030302020204"/>
                <a:ea typeface="楷体" panose="02010609060101010101" charset="-122"/>
              </a:endParaRPr>
            </a:p>
          </p:txBody>
        </p:sp>
      </p:grpSp>
      <p:grpSp>
        <p:nvGrpSpPr>
          <p:cNvPr id="17419" name="Group 5"/>
          <p:cNvGrpSpPr/>
          <p:nvPr/>
        </p:nvGrpSpPr>
        <p:grpSpPr bwMode="auto">
          <a:xfrm>
            <a:off x="495300" y="1012825"/>
            <a:ext cx="8235554" cy="4794250"/>
            <a:chOff x="659880" y="1013400"/>
            <a:chExt cx="10981080" cy="4793760"/>
          </a:xfrm>
        </p:grpSpPr>
        <p:grpSp>
          <p:nvGrpSpPr>
            <p:cNvPr id="17420" name="Group 6"/>
            <p:cNvGrpSpPr/>
            <p:nvPr/>
          </p:nvGrpSpPr>
          <p:grpSpPr bwMode="auto">
            <a:xfrm>
              <a:off x="677520" y="1527480"/>
              <a:ext cx="10963440" cy="4279680"/>
              <a:chOff x="677520" y="1527480"/>
              <a:chExt cx="10963440" cy="4279680"/>
            </a:xfrm>
          </p:grpSpPr>
          <p:sp>
            <p:nvSpPr>
              <p:cNvPr id="420" name="Line 7"/>
              <p:cNvSpPr/>
              <p:nvPr/>
            </p:nvSpPr>
            <p:spPr>
              <a:xfrm flipH="1">
                <a:off x="677344" y="5807160"/>
                <a:ext cx="10963616" cy="0"/>
              </a:xfrm>
              <a:prstGeom prst="line">
                <a:avLst/>
              </a:prstGeom>
              <a:ln w="12600">
                <a:solidFill>
                  <a:srgbClr val="854343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/>
            </p:style>
          </p:sp>
          <p:grpSp>
            <p:nvGrpSpPr>
              <p:cNvPr id="17422" name="Group 8"/>
              <p:cNvGrpSpPr/>
              <p:nvPr/>
            </p:nvGrpSpPr>
            <p:grpSpPr bwMode="auto">
              <a:xfrm>
                <a:off x="677520" y="1527480"/>
                <a:ext cx="10963440" cy="4279320"/>
                <a:chOff x="677520" y="1527480"/>
                <a:chExt cx="10963440" cy="4279320"/>
              </a:xfrm>
            </p:grpSpPr>
            <p:sp>
              <p:nvSpPr>
                <p:cNvPr id="422" name="Line 9"/>
                <p:cNvSpPr/>
                <p:nvPr/>
              </p:nvSpPr>
              <p:spPr>
                <a:xfrm>
                  <a:off x="11640960" y="1956278"/>
                  <a:ext cx="0" cy="3850882"/>
                </a:xfrm>
                <a:prstGeom prst="line">
                  <a:avLst/>
                </a:prstGeom>
                <a:ln w="12600">
                  <a:solidFill>
                    <a:srgbClr val="854343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/>
              </p:style>
            </p:sp>
            <p:sp>
              <p:nvSpPr>
                <p:cNvPr id="423" name="Line 10"/>
                <p:cNvSpPr/>
                <p:nvPr/>
              </p:nvSpPr>
              <p:spPr>
                <a:xfrm flipH="1" flipV="1">
                  <a:off x="677344" y="1527697"/>
                  <a:ext cx="2394024" cy="28572"/>
                </a:xfrm>
                <a:prstGeom prst="line">
                  <a:avLst/>
                </a:prstGeom>
                <a:ln w="12600">
                  <a:solidFill>
                    <a:srgbClr val="854343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/>
              </p:style>
            </p:sp>
            <p:sp>
              <p:nvSpPr>
                <p:cNvPr id="424" name="Line 11"/>
                <p:cNvSpPr/>
                <p:nvPr/>
              </p:nvSpPr>
              <p:spPr>
                <a:xfrm>
                  <a:off x="677344" y="1527697"/>
                  <a:ext cx="0" cy="4279463"/>
                </a:xfrm>
                <a:prstGeom prst="line">
                  <a:avLst/>
                </a:prstGeom>
                <a:ln w="12600">
                  <a:solidFill>
                    <a:srgbClr val="854343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/>
              </p:style>
            </p:sp>
          </p:grpSp>
        </p:grpSp>
        <p:sp>
          <p:nvSpPr>
            <p:cNvPr id="425" name="CustomShape 12"/>
            <p:cNvSpPr/>
            <p:nvPr/>
          </p:nvSpPr>
          <p:spPr>
            <a:xfrm flipH="1">
              <a:off x="659880" y="1013400"/>
              <a:ext cx="2702009" cy="714302"/>
            </a:xfrm>
            <a:custGeom>
              <a:avLst/>
              <a:gdLst/>
              <a:ahLst/>
              <a:cxnLst/>
              <a:rect l="l" t="t" r="r" b="b"/>
              <a:pathLst>
                <a:path w="30720" h="11496">
                  <a:moveTo>
                    <a:pt x="29285" y="7403"/>
                  </a:moveTo>
                  <a:lnTo>
                    <a:pt x="29285" y="7403"/>
                  </a:lnTo>
                  <a:lnTo>
                    <a:pt x="29232" y="7379"/>
                  </a:lnTo>
                  <a:lnTo>
                    <a:pt x="29180" y="7357"/>
                  </a:lnTo>
                  <a:lnTo>
                    <a:pt x="29127" y="7336"/>
                  </a:lnTo>
                  <a:lnTo>
                    <a:pt x="29073" y="7316"/>
                  </a:lnTo>
                  <a:lnTo>
                    <a:pt x="29020" y="7298"/>
                  </a:lnTo>
                  <a:lnTo>
                    <a:pt x="28966" y="7280"/>
                  </a:lnTo>
                  <a:lnTo>
                    <a:pt x="28913" y="7264"/>
                  </a:lnTo>
                  <a:lnTo>
                    <a:pt x="28859" y="7251"/>
                  </a:lnTo>
                  <a:lnTo>
                    <a:pt x="28804" y="7237"/>
                  </a:lnTo>
                  <a:lnTo>
                    <a:pt x="28750" y="7226"/>
                  </a:lnTo>
                  <a:lnTo>
                    <a:pt x="28697" y="7216"/>
                  </a:lnTo>
                  <a:lnTo>
                    <a:pt x="28643" y="7208"/>
                  </a:lnTo>
                  <a:lnTo>
                    <a:pt x="28589" y="7202"/>
                  </a:lnTo>
                  <a:lnTo>
                    <a:pt x="28535" y="7198"/>
                  </a:lnTo>
                  <a:lnTo>
                    <a:pt x="28482" y="7195"/>
                  </a:lnTo>
                  <a:lnTo>
                    <a:pt x="28429" y="7194"/>
                  </a:lnTo>
                  <a:lnTo>
                    <a:pt x="28376" y="7194"/>
                  </a:lnTo>
                  <a:lnTo>
                    <a:pt x="28322" y="7197"/>
                  </a:lnTo>
                  <a:lnTo>
                    <a:pt x="28269" y="7201"/>
                  </a:lnTo>
                  <a:lnTo>
                    <a:pt x="28217" y="7207"/>
                  </a:lnTo>
                  <a:lnTo>
                    <a:pt x="28165" y="7215"/>
                  </a:lnTo>
                  <a:lnTo>
                    <a:pt x="28113" y="7226"/>
                  </a:lnTo>
                  <a:lnTo>
                    <a:pt x="28062" y="7238"/>
                  </a:lnTo>
                  <a:lnTo>
                    <a:pt x="28011" y="7253"/>
                  </a:lnTo>
                  <a:lnTo>
                    <a:pt x="27960" y="7270"/>
                  </a:lnTo>
                  <a:lnTo>
                    <a:pt x="27910" y="7289"/>
                  </a:lnTo>
                  <a:lnTo>
                    <a:pt x="27861" y="7310"/>
                  </a:lnTo>
                  <a:lnTo>
                    <a:pt x="27812" y="7334"/>
                  </a:lnTo>
                  <a:lnTo>
                    <a:pt x="27763" y="7360"/>
                  </a:lnTo>
                  <a:lnTo>
                    <a:pt x="27717" y="7388"/>
                  </a:lnTo>
                  <a:lnTo>
                    <a:pt x="27670" y="7418"/>
                  </a:lnTo>
                  <a:lnTo>
                    <a:pt x="27623" y="7452"/>
                  </a:lnTo>
                  <a:lnTo>
                    <a:pt x="27600" y="7473"/>
                  </a:lnTo>
                  <a:lnTo>
                    <a:pt x="27578" y="7494"/>
                  </a:lnTo>
                  <a:lnTo>
                    <a:pt x="27556" y="7516"/>
                  </a:lnTo>
                  <a:lnTo>
                    <a:pt x="27535" y="7539"/>
                  </a:lnTo>
                  <a:lnTo>
                    <a:pt x="27515" y="7562"/>
                  </a:lnTo>
                  <a:lnTo>
                    <a:pt x="27495" y="7586"/>
                  </a:lnTo>
                  <a:lnTo>
                    <a:pt x="27476" y="7611"/>
                  </a:lnTo>
                  <a:lnTo>
                    <a:pt x="27457" y="7636"/>
                  </a:lnTo>
                  <a:lnTo>
                    <a:pt x="27440" y="7662"/>
                  </a:lnTo>
                  <a:lnTo>
                    <a:pt x="27422" y="7689"/>
                  </a:lnTo>
                  <a:lnTo>
                    <a:pt x="27405" y="7716"/>
                  </a:lnTo>
                  <a:lnTo>
                    <a:pt x="27390" y="7743"/>
                  </a:lnTo>
                  <a:lnTo>
                    <a:pt x="27374" y="7771"/>
                  </a:lnTo>
                  <a:lnTo>
                    <a:pt x="27360" y="7799"/>
                  </a:lnTo>
                  <a:lnTo>
                    <a:pt x="27345" y="7827"/>
                  </a:lnTo>
                  <a:lnTo>
                    <a:pt x="27332" y="7857"/>
                  </a:lnTo>
                  <a:lnTo>
                    <a:pt x="27319" y="7887"/>
                  </a:lnTo>
                  <a:lnTo>
                    <a:pt x="27307" y="7916"/>
                  </a:lnTo>
                  <a:lnTo>
                    <a:pt x="27296" y="7946"/>
                  </a:lnTo>
                  <a:lnTo>
                    <a:pt x="27286" y="7976"/>
                  </a:lnTo>
                  <a:lnTo>
                    <a:pt x="27276" y="8006"/>
                  </a:lnTo>
                  <a:lnTo>
                    <a:pt x="27268" y="8038"/>
                  </a:lnTo>
                  <a:lnTo>
                    <a:pt x="27260" y="8069"/>
                  </a:lnTo>
                  <a:lnTo>
                    <a:pt x="27252" y="8099"/>
                  </a:lnTo>
                  <a:lnTo>
                    <a:pt x="27246" y="8130"/>
                  </a:lnTo>
                  <a:lnTo>
                    <a:pt x="27241" y="8161"/>
                  </a:lnTo>
                  <a:lnTo>
                    <a:pt x="27236" y="8193"/>
                  </a:lnTo>
                  <a:lnTo>
                    <a:pt x="27231" y="8224"/>
                  </a:lnTo>
                  <a:lnTo>
                    <a:pt x="27228" y="8255"/>
                  </a:lnTo>
                  <a:lnTo>
                    <a:pt x="27226" y="8286"/>
                  </a:lnTo>
                  <a:lnTo>
                    <a:pt x="27225" y="8318"/>
                  </a:lnTo>
                  <a:lnTo>
                    <a:pt x="27224" y="8348"/>
                  </a:lnTo>
                  <a:lnTo>
                    <a:pt x="27225" y="8379"/>
                  </a:lnTo>
                  <a:lnTo>
                    <a:pt x="27226" y="8409"/>
                  </a:lnTo>
                  <a:lnTo>
                    <a:pt x="27228" y="8440"/>
                  </a:lnTo>
                  <a:lnTo>
                    <a:pt x="27231" y="8471"/>
                  </a:lnTo>
                  <a:lnTo>
                    <a:pt x="27236" y="8500"/>
                  </a:lnTo>
                  <a:lnTo>
                    <a:pt x="27241" y="8530"/>
                  </a:lnTo>
                  <a:lnTo>
                    <a:pt x="27247" y="8559"/>
                  </a:lnTo>
                  <a:lnTo>
                    <a:pt x="27254" y="8588"/>
                  </a:lnTo>
                  <a:lnTo>
                    <a:pt x="27263" y="8617"/>
                  </a:lnTo>
                  <a:lnTo>
                    <a:pt x="27271" y="8645"/>
                  </a:lnTo>
                  <a:lnTo>
                    <a:pt x="27281" y="8674"/>
                  </a:lnTo>
                  <a:lnTo>
                    <a:pt x="27293" y="8701"/>
                  </a:lnTo>
                  <a:lnTo>
                    <a:pt x="27304" y="8728"/>
                  </a:lnTo>
                  <a:lnTo>
                    <a:pt x="27318" y="8754"/>
                  </a:lnTo>
                  <a:lnTo>
                    <a:pt x="27331" y="8780"/>
                  </a:lnTo>
                  <a:lnTo>
                    <a:pt x="27347" y="8805"/>
                  </a:lnTo>
                  <a:lnTo>
                    <a:pt x="27364" y="8830"/>
                  </a:lnTo>
                  <a:lnTo>
                    <a:pt x="27381" y="8854"/>
                  </a:lnTo>
                  <a:lnTo>
                    <a:pt x="27399" y="8876"/>
                  </a:lnTo>
                  <a:lnTo>
                    <a:pt x="27419" y="8899"/>
                  </a:lnTo>
                  <a:lnTo>
                    <a:pt x="27440" y="8921"/>
                  </a:lnTo>
                  <a:lnTo>
                    <a:pt x="27462" y="8943"/>
                  </a:lnTo>
                  <a:lnTo>
                    <a:pt x="27484" y="8963"/>
                  </a:lnTo>
                  <a:lnTo>
                    <a:pt x="27509" y="8983"/>
                  </a:lnTo>
                  <a:lnTo>
                    <a:pt x="27534" y="9001"/>
                  </a:lnTo>
                  <a:lnTo>
                    <a:pt x="27560" y="9019"/>
                  </a:lnTo>
                  <a:lnTo>
                    <a:pt x="27589" y="9036"/>
                  </a:lnTo>
                  <a:lnTo>
                    <a:pt x="27618" y="9052"/>
                  </a:lnTo>
                  <a:lnTo>
                    <a:pt x="27648" y="9067"/>
                  </a:lnTo>
                  <a:lnTo>
                    <a:pt x="27679" y="9081"/>
                  </a:lnTo>
                  <a:lnTo>
                    <a:pt x="27711" y="9094"/>
                  </a:lnTo>
                  <a:lnTo>
                    <a:pt x="27746" y="9106"/>
                  </a:lnTo>
                  <a:lnTo>
                    <a:pt x="27734" y="9013"/>
                  </a:lnTo>
                  <a:lnTo>
                    <a:pt x="27730" y="8964"/>
                  </a:lnTo>
                  <a:lnTo>
                    <a:pt x="27727" y="8916"/>
                  </a:lnTo>
                  <a:lnTo>
                    <a:pt x="27724" y="8866"/>
                  </a:lnTo>
                  <a:lnTo>
                    <a:pt x="27722" y="8816"/>
                  </a:lnTo>
                  <a:lnTo>
                    <a:pt x="27721" y="8767"/>
                  </a:lnTo>
                  <a:lnTo>
                    <a:pt x="27721" y="8717"/>
                  </a:lnTo>
                  <a:lnTo>
                    <a:pt x="27722" y="8667"/>
                  </a:lnTo>
                  <a:lnTo>
                    <a:pt x="27725" y="8617"/>
                  </a:lnTo>
                  <a:lnTo>
                    <a:pt x="27729" y="8568"/>
                  </a:lnTo>
                  <a:lnTo>
                    <a:pt x="27734" y="8519"/>
                  </a:lnTo>
                  <a:lnTo>
                    <a:pt x="27743" y="8472"/>
                  </a:lnTo>
                  <a:lnTo>
                    <a:pt x="27752" y="8425"/>
                  </a:lnTo>
                  <a:lnTo>
                    <a:pt x="27763" y="8378"/>
                  </a:lnTo>
                  <a:lnTo>
                    <a:pt x="27776" y="8333"/>
                  </a:lnTo>
                  <a:lnTo>
                    <a:pt x="27783" y="8311"/>
                  </a:lnTo>
                  <a:lnTo>
                    <a:pt x="27792" y="8289"/>
                  </a:lnTo>
                  <a:lnTo>
                    <a:pt x="27800" y="8268"/>
                  </a:lnTo>
                  <a:lnTo>
                    <a:pt x="27809" y="8247"/>
                  </a:lnTo>
                  <a:lnTo>
                    <a:pt x="27820" y="8226"/>
                  </a:lnTo>
                  <a:lnTo>
                    <a:pt x="27829" y="8206"/>
                  </a:lnTo>
                  <a:lnTo>
                    <a:pt x="27840" y="8185"/>
                  </a:lnTo>
                  <a:lnTo>
                    <a:pt x="27852" y="8167"/>
                  </a:lnTo>
                  <a:lnTo>
                    <a:pt x="27864" y="8148"/>
                  </a:lnTo>
                  <a:lnTo>
                    <a:pt x="27877" y="8129"/>
                  </a:lnTo>
                  <a:lnTo>
                    <a:pt x="27890" y="8112"/>
                  </a:lnTo>
                  <a:lnTo>
                    <a:pt x="27905" y="8094"/>
                  </a:lnTo>
                  <a:lnTo>
                    <a:pt x="27921" y="8077"/>
                  </a:lnTo>
                  <a:lnTo>
                    <a:pt x="27936" y="8061"/>
                  </a:lnTo>
                  <a:lnTo>
                    <a:pt x="27953" y="8045"/>
                  </a:lnTo>
                  <a:lnTo>
                    <a:pt x="27970" y="8029"/>
                  </a:lnTo>
                  <a:lnTo>
                    <a:pt x="27987" y="8015"/>
                  </a:lnTo>
                  <a:lnTo>
                    <a:pt x="28006" y="8001"/>
                  </a:lnTo>
                  <a:lnTo>
                    <a:pt x="28026" y="7988"/>
                  </a:lnTo>
                  <a:lnTo>
                    <a:pt x="28047" y="7975"/>
                  </a:lnTo>
                  <a:lnTo>
                    <a:pt x="28067" y="7963"/>
                  </a:lnTo>
                  <a:lnTo>
                    <a:pt x="28089" y="7951"/>
                  </a:lnTo>
                  <a:lnTo>
                    <a:pt x="28112" y="7941"/>
                  </a:lnTo>
                  <a:lnTo>
                    <a:pt x="28136" y="7931"/>
                  </a:lnTo>
                  <a:lnTo>
                    <a:pt x="28160" y="7922"/>
                  </a:lnTo>
                  <a:lnTo>
                    <a:pt x="28186" y="7914"/>
                  </a:lnTo>
                  <a:lnTo>
                    <a:pt x="28212" y="7906"/>
                  </a:lnTo>
                  <a:lnTo>
                    <a:pt x="28240" y="7899"/>
                  </a:lnTo>
                  <a:lnTo>
                    <a:pt x="28268" y="7893"/>
                  </a:lnTo>
                  <a:lnTo>
                    <a:pt x="28298" y="7889"/>
                  </a:lnTo>
                  <a:lnTo>
                    <a:pt x="28328" y="7885"/>
                  </a:lnTo>
                  <a:lnTo>
                    <a:pt x="28358" y="7880"/>
                  </a:lnTo>
                  <a:lnTo>
                    <a:pt x="28384" y="7882"/>
                  </a:lnTo>
                  <a:lnTo>
                    <a:pt x="28410" y="7883"/>
                  </a:lnTo>
                  <a:lnTo>
                    <a:pt x="28435" y="7884"/>
                  </a:lnTo>
                  <a:lnTo>
                    <a:pt x="28460" y="7887"/>
                  </a:lnTo>
                  <a:lnTo>
                    <a:pt x="28485" y="7890"/>
                  </a:lnTo>
                  <a:lnTo>
                    <a:pt x="28510" y="7893"/>
                  </a:lnTo>
                  <a:lnTo>
                    <a:pt x="28535" y="7898"/>
                  </a:lnTo>
                  <a:lnTo>
                    <a:pt x="28559" y="7903"/>
                  </a:lnTo>
                  <a:lnTo>
                    <a:pt x="28583" y="7909"/>
                  </a:lnTo>
                  <a:lnTo>
                    <a:pt x="28607" y="7915"/>
                  </a:lnTo>
                  <a:lnTo>
                    <a:pt x="28630" y="7922"/>
                  </a:lnTo>
                  <a:lnTo>
                    <a:pt x="28654" y="7929"/>
                  </a:lnTo>
                  <a:lnTo>
                    <a:pt x="28676" y="7938"/>
                  </a:lnTo>
                  <a:lnTo>
                    <a:pt x="28699" y="7947"/>
                  </a:lnTo>
                  <a:lnTo>
                    <a:pt x="28721" y="7956"/>
                  </a:lnTo>
                  <a:lnTo>
                    <a:pt x="28743" y="7966"/>
                  </a:lnTo>
                  <a:lnTo>
                    <a:pt x="28765" y="7976"/>
                  </a:lnTo>
                  <a:lnTo>
                    <a:pt x="28787" y="7988"/>
                  </a:lnTo>
                  <a:lnTo>
                    <a:pt x="28808" y="7999"/>
                  </a:lnTo>
                  <a:lnTo>
                    <a:pt x="28828" y="8012"/>
                  </a:lnTo>
                  <a:lnTo>
                    <a:pt x="28869" y="8038"/>
                  </a:lnTo>
                  <a:lnTo>
                    <a:pt x="28908" y="8065"/>
                  </a:lnTo>
                  <a:lnTo>
                    <a:pt x="28945" y="8095"/>
                  </a:lnTo>
                  <a:lnTo>
                    <a:pt x="28981" y="8126"/>
                  </a:lnTo>
                  <a:lnTo>
                    <a:pt x="29016" y="8159"/>
                  </a:lnTo>
                  <a:lnTo>
                    <a:pt x="29048" y="8195"/>
                  </a:lnTo>
                  <a:lnTo>
                    <a:pt x="29078" y="8231"/>
                  </a:lnTo>
                  <a:lnTo>
                    <a:pt x="29107" y="8270"/>
                  </a:lnTo>
                  <a:lnTo>
                    <a:pt x="29134" y="8309"/>
                  </a:lnTo>
                  <a:lnTo>
                    <a:pt x="29159" y="8351"/>
                  </a:lnTo>
                  <a:lnTo>
                    <a:pt x="29182" y="8394"/>
                  </a:lnTo>
                  <a:lnTo>
                    <a:pt x="29202" y="8436"/>
                  </a:lnTo>
                  <a:lnTo>
                    <a:pt x="29221" y="8481"/>
                  </a:lnTo>
                  <a:lnTo>
                    <a:pt x="29229" y="8504"/>
                  </a:lnTo>
                  <a:lnTo>
                    <a:pt x="29238" y="8527"/>
                  </a:lnTo>
                  <a:lnTo>
                    <a:pt x="29245" y="8551"/>
                  </a:lnTo>
                  <a:lnTo>
                    <a:pt x="29251" y="8574"/>
                  </a:lnTo>
                  <a:lnTo>
                    <a:pt x="29257" y="8598"/>
                  </a:lnTo>
                  <a:lnTo>
                    <a:pt x="29263" y="8621"/>
                  </a:lnTo>
                  <a:lnTo>
                    <a:pt x="29268" y="8645"/>
                  </a:lnTo>
                  <a:lnTo>
                    <a:pt x="29272" y="8670"/>
                  </a:lnTo>
                  <a:lnTo>
                    <a:pt x="29275" y="8694"/>
                  </a:lnTo>
                  <a:lnTo>
                    <a:pt x="29278" y="8719"/>
                  </a:lnTo>
                  <a:lnTo>
                    <a:pt x="29280" y="8744"/>
                  </a:lnTo>
                  <a:lnTo>
                    <a:pt x="29282" y="8769"/>
                  </a:lnTo>
                  <a:lnTo>
                    <a:pt x="29283" y="8794"/>
                  </a:lnTo>
                  <a:lnTo>
                    <a:pt x="29283" y="8820"/>
                  </a:lnTo>
                  <a:lnTo>
                    <a:pt x="29283" y="8845"/>
                  </a:lnTo>
                  <a:lnTo>
                    <a:pt x="29282" y="8871"/>
                  </a:lnTo>
                  <a:lnTo>
                    <a:pt x="29280" y="8897"/>
                  </a:lnTo>
                  <a:lnTo>
                    <a:pt x="29278" y="8922"/>
                  </a:lnTo>
                  <a:lnTo>
                    <a:pt x="29271" y="8974"/>
                  </a:lnTo>
                  <a:lnTo>
                    <a:pt x="29262" y="9024"/>
                  </a:lnTo>
                  <a:lnTo>
                    <a:pt x="29251" y="9074"/>
                  </a:lnTo>
                  <a:lnTo>
                    <a:pt x="29238" y="9123"/>
                  </a:lnTo>
                  <a:lnTo>
                    <a:pt x="29223" y="9171"/>
                  </a:lnTo>
                  <a:lnTo>
                    <a:pt x="29206" y="9219"/>
                  </a:lnTo>
                  <a:lnTo>
                    <a:pt x="29188" y="9265"/>
                  </a:lnTo>
                  <a:lnTo>
                    <a:pt x="29167" y="9310"/>
                  </a:lnTo>
                  <a:lnTo>
                    <a:pt x="29144" y="9355"/>
                  </a:lnTo>
                  <a:lnTo>
                    <a:pt x="29120" y="9398"/>
                  </a:lnTo>
                  <a:lnTo>
                    <a:pt x="29094" y="9441"/>
                  </a:lnTo>
                  <a:lnTo>
                    <a:pt x="29067" y="9481"/>
                  </a:lnTo>
                  <a:lnTo>
                    <a:pt x="29038" y="9522"/>
                  </a:lnTo>
                  <a:lnTo>
                    <a:pt x="29006" y="9560"/>
                  </a:lnTo>
                  <a:lnTo>
                    <a:pt x="28974" y="9599"/>
                  </a:lnTo>
                  <a:lnTo>
                    <a:pt x="28941" y="9635"/>
                  </a:lnTo>
                  <a:lnTo>
                    <a:pt x="28905" y="9671"/>
                  </a:lnTo>
                  <a:lnTo>
                    <a:pt x="28869" y="9704"/>
                  </a:lnTo>
                  <a:lnTo>
                    <a:pt x="28831" y="9737"/>
                  </a:lnTo>
                  <a:lnTo>
                    <a:pt x="28792" y="9768"/>
                  </a:lnTo>
                  <a:lnTo>
                    <a:pt x="28751" y="9798"/>
                  </a:lnTo>
                  <a:lnTo>
                    <a:pt x="28710" y="9827"/>
                  </a:lnTo>
                  <a:lnTo>
                    <a:pt x="28666" y="9854"/>
                  </a:lnTo>
                  <a:lnTo>
                    <a:pt x="28622" y="9879"/>
                  </a:lnTo>
                  <a:lnTo>
                    <a:pt x="28578" y="9903"/>
                  </a:lnTo>
                  <a:lnTo>
                    <a:pt x="28532" y="9926"/>
                  </a:lnTo>
                  <a:lnTo>
                    <a:pt x="28484" y="9946"/>
                  </a:lnTo>
                  <a:lnTo>
                    <a:pt x="28436" y="9965"/>
                  </a:lnTo>
                  <a:lnTo>
                    <a:pt x="28387" y="9983"/>
                  </a:lnTo>
                  <a:lnTo>
                    <a:pt x="28337" y="9999"/>
                  </a:lnTo>
                  <a:lnTo>
                    <a:pt x="28287" y="10013"/>
                  </a:lnTo>
                  <a:lnTo>
                    <a:pt x="28236" y="10025"/>
                  </a:lnTo>
                  <a:lnTo>
                    <a:pt x="28189" y="10031"/>
                  </a:lnTo>
                  <a:lnTo>
                    <a:pt x="28143" y="10035"/>
                  </a:lnTo>
                  <a:lnTo>
                    <a:pt x="28098" y="10038"/>
                  </a:lnTo>
                  <a:lnTo>
                    <a:pt x="28052" y="10040"/>
                  </a:lnTo>
                  <a:lnTo>
                    <a:pt x="28006" y="10041"/>
                  </a:lnTo>
                  <a:lnTo>
                    <a:pt x="27960" y="10040"/>
                  </a:lnTo>
                  <a:lnTo>
                    <a:pt x="27915" y="10039"/>
                  </a:lnTo>
                  <a:lnTo>
                    <a:pt x="27870" y="10036"/>
                  </a:lnTo>
                  <a:lnTo>
                    <a:pt x="27825" y="10033"/>
                  </a:lnTo>
                  <a:lnTo>
                    <a:pt x="27780" y="10028"/>
                  </a:lnTo>
                  <a:lnTo>
                    <a:pt x="27735" y="10021"/>
                  </a:lnTo>
                  <a:lnTo>
                    <a:pt x="27691" y="10014"/>
                  </a:lnTo>
                  <a:lnTo>
                    <a:pt x="27647" y="10005"/>
                  </a:lnTo>
                  <a:lnTo>
                    <a:pt x="27602" y="9995"/>
                  </a:lnTo>
                  <a:lnTo>
                    <a:pt x="27559" y="9984"/>
                  </a:lnTo>
                  <a:lnTo>
                    <a:pt x="27516" y="9972"/>
                  </a:lnTo>
                  <a:lnTo>
                    <a:pt x="27473" y="9958"/>
                  </a:lnTo>
                  <a:lnTo>
                    <a:pt x="27430" y="9943"/>
                  </a:lnTo>
                  <a:lnTo>
                    <a:pt x="27388" y="9928"/>
                  </a:lnTo>
                  <a:lnTo>
                    <a:pt x="27346" y="9910"/>
                  </a:lnTo>
                  <a:lnTo>
                    <a:pt x="27305" y="9891"/>
                  </a:lnTo>
                  <a:lnTo>
                    <a:pt x="27265" y="9871"/>
                  </a:lnTo>
                  <a:lnTo>
                    <a:pt x="27224" y="9850"/>
                  </a:lnTo>
                  <a:lnTo>
                    <a:pt x="27185" y="9828"/>
                  </a:lnTo>
                  <a:lnTo>
                    <a:pt x="27145" y="9803"/>
                  </a:lnTo>
                  <a:lnTo>
                    <a:pt x="27107" y="9778"/>
                  </a:lnTo>
                  <a:lnTo>
                    <a:pt x="27068" y="9751"/>
                  </a:lnTo>
                  <a:lnTo>
                    <a:pt x="27031" y="9723"/>
                  </a:lnTo>
                  <a:lnTo>
                    <a:pt x="26994" y="9693"/>
                  </a:lnTo>
                  <a:lnTo>
                    <a:pt x="26958" y="9662"/>
                  </a:lnTo>
                  <a:lnTo>
                    <a:pt x="26922" y="9630"/>
                  </a:lnTo>
                  <a:lnTo>
                    <a:pt x="26888" y="9597"/>
                  </a:lnTo>
                  <a:lnTo>
                    <a:pt x="26854" y="9559"/>
                  </a:lnTo>
                  <a:lnTo>
                    <a:pt x="26821" y="9521"/>
                  </a:lnTo>
                  <a:lnTo>
                    <a:pt x="26790" y="9482"/>
                  </a:lnTo>
                  <a:lnTo>
                    <a:pt x="26761" y="9443"/>
                  </a:lnTo>
                  <a:lnTo>
                    <a:pt x="26732" y="9403"/>
                  </a:lnTo>
                  <a:lnTo>
                    <a:pt x="26705" y="9364"/>
                  </a:lnTo>
                  <a:lnTo>
                    <a:pt x="26679" y="9323"/>
                  </a:lnTo>
                  <a:lnTo>
                    <a:pt x="26655" y="9282"/>
                  </a:lnTo>
                  <a:lnTo>
                    <a:pt x="26631" y="9241"/>
                  </a:lnTo>
                  <a:lnTo>
                    <a:pt x="26609" y="9199"/>
                  </a:lnTo>
                  <a:lnTo>
                    <a:pt x="26588" y="9157"/>
                  </a:lnTo>
                  <a:lnTo>
                    <a:pt x="26568" y="9115"/>
                  </a:lnTo>
                  <a:lnTo>
                    <a:pt x="26551" y="9073"/>
                  </a:lnTo>
                  <a:lnTo>
                    <a:pt x="26533" y="9029"/>
                  </a:lnTo>
                  <a:lnTo>
                    <a:pt x="26517" y="8987"/>
                  </a:lnTo>
                  <a:lnTo>
                    <a:pt x="26503" y="8943"/>
                  </a:lnTo>
                  <a:lnTo>
                    <a:pt x="26489" y="8900"/>
                  </a:lnTo>
                  <a:lnTo>
                    <a:pt x="26477" y="8857"/>
                  </a:lnTo>
                  <a:lnTo>
                    <a:pt x="26466" y="8812"/>
                  </a:lnTo>
                  <a:lnTo>
                    <a:pt x="26456" y="8768"/>
                  </a:lnTo>
                  <a:lnTo>
                    <a:pt x="26448" y="8723"/>
                  </a:lnTo>
                  <a:lnTo>
                    <a:pt x="26440" y="8680"/>
                  </a:lnTo>
                  <a:lnTo>
                    <a:pt x="26434" y="8635"/>
                  </a:lnTo>
                  <a:lnTo>
                    <a:pt x="26429" y="8590"/>
                  </a:lnTo>
                  <a:lnTo>
                    <a:pt x="26425" y="8546"/>
                  </a:lnTo>
                  <a:lnTo>
                    <a:pt x="26422" y="8501"/>
                  </a:lnTo>
                  <a:lnTo>
                    <a:pt x="26421" y="8456"/>
                  </a:lnTo>
                  <a:lnTo>
                    <a:pt x="26419" y="8412"/>
                  </a:lnTo>
                  <a:lnTo>
                    <a:pt x="26419" y="8368"/>
                  </a:lnTo>
                  <a:lnTo>
                    <a:pt x="26422" y="8323"/>
                  </a:lnTo>
                  <a:lnTo>
                    <a:pt x="26425" y="8278"/>
                  </a:lnTo>
                  <a:lnTo>
                    <a:pt x="26428" y="8233"/>
                  </a:lnTo>
                  <a:lnTo>
                    <a:pt x="26433" y="8189"/>
                  </a:lnTo>
                  <a:lnTo>
                    <a:pt x="26439" y="8145"/>
                  </a:lnTo>
                  <a:lnTo>
                    <a:pt x="26445" y="8100"/>
                  </a:lnTo>
                  <a:lnTo>
                    <a:pt x="26454" y="8056"/>
                  </a:lnTo>
                  <a:lnTo>
                    <a:pt x="26463" y="8013"/>
                  </a:lnTo>
                  <a:lnTo>
                    <a:pt x="26473" y="7969"/>
                  </a:lnTo>
                  <a:lnTo>
                    <a:pt x="26484" y="7925"/>
                  </a:lnTo>
                  <a:lnTo>
                    <a:pt x="26497" y="7882"/>
                  </a:lnTo>
                  <a:lnTo>
                    <a:pt x="26509" y="7839"/>
                  </a:lnTo>
                  <a:lnTo>
                    <a:pt x="26524" y="7796"/>
                  </a:lnTo>
                  <a:lnTo>
                    <a:pt x="26539" y="7754"/>
                  </a:lnTo>
                  <a:lnTo>
                    <a:pt x="26555" y="7711"/>
                  </a:lnTo>
                  <a:lnTo>
                    <a:pt x="26571" y="7669"/>
                  </a:lnTo>
                  <a:lnTo>
                    <a:pt x="26590" y="7628"/>
                  </a:lnTo>
                  <a:lnTo>
                    <a:pt x="26609" y="7587"/>
                  </a:lnTo>
                  <a:lnTo>
                    <a:pt x="26629" y="7546"/>
                  </a:lnTo>
                  <a:lnTo>
                    <a:pt x="26650" y="7506"/>
                  </a:lnTo>
                  <a:lnTo>
                    <a:pt x="26671" y="7465"/>
                  </a:lnTo>
                  <a:lnTo>
                    <a:pt x="26694" y="7426"/>
                  </a:lnTo>
                  <a:lnTo>
                    <a:pt x="26718" y="7387"/>
                  </a:lnTo>
                  <a:lnTo>
                    <a:pt x="26743" y="7349"/>
                  </a:lnTo>
                  <a:lnTo>
                    <a:pt x="26768" y="7310"/>
                  </a:lnTo>
                  <a:lnTo>
                    <a:pt x="26795" y="7273"/>
                  </a:lnTo>
                  <a:lnTo>
                    <a:pt x="26822" y="7236"/>
                  </a:lnTo>
                  <a:lnTo>
                    <a:pt x="26850" y="7200"/>
                  </a:lnTo>
                  <a:lnTo>
                    <a:pt x="26880" y="7163"/>
                  </a:lnTo>
                  <a:lnTo>
                    <a:pt x="26910" y="7128"/>
                  </a:lnTo>
                  <a:lnTo>
                    <a:pt x="26940" y="7094"/>
                  </a:lnTo>
                  <a:lnTo>
                    <a:pt x="26971" y="7060"/>
                  </a:lnTo>
                  <a:lnTo>
                    <a:pt x="27005" y="7027"/>
                  </a:lnTo>
                  <a:lnTo>
                    <a:pt x="27038" y="6994"/>
                  </a:lnTo>
                  <a:lnTo>
                    <a:pt x="27071" y="6962"/>
                  </a:lnTo>
                  <a:lnTo>
                    <a:pt x="27107" y="6933"/>
                  </a:lnTo>
                  <a:lnTo>
                    <a:pt x="27141" y="6906"/>
                  </a:lnTo>
                  <a:lnTo>
                    <a:pt x="27176" y="6880"/>
                  </a:lnTo>
                  <a:lnTo>
                    <a:pt x="27212" y="6854"/>
                  </a:lnTo>
                  <a:lnTo>
                    <a:pt x="27248" y="6829"/>
                  </a:lnTo>
                  <a:lnTo>
                    <a:pt x="27285" y="6805"/>
                  </a:lnTo>
                  <a:lnTo>
                    <a:pt x="27321" y="6782"/>
                  </a:lnTo>
                  <a:lnTo>
                    <a:pt x="27357" y="6761"/>
                  </a:lnTo>
                  <a:lnTo>
                    <a:pt x="27395" y="6740"/>
                  </a:lnTo>
                  <a:lnTo>
                    <a:pt x="27432" y="6719"/>
                  </a:lnTo>
                  <a:lnTo>
                    <a:pt x="27470" y="6699"/>
                  </a:lnTo>
                  <a:lnTo>
                    <a:pt x="27508" y="6681"/>
                  </a:lnTo>
                  <a:lnTo>
                    <a:pt x="27546" y="6663"/>
                  </a:lnTo>
                  <a:lnTo>
                    <a:pt x="27584" y="6646"/>
                  </a:lnTo>
                  <a:lnTo>
                    <a:pt x="27623" y="6630"/>
                  </a:lnTo>
                  <a:lnTo>
                    <a:pt x="27662" y="6615"/>
                  </a:lnTo>
                  <a:lnTo>
                    <a:pt x="27701" y="6600"/>
                  </a:lnTo>
                  <a:lnTo>
                    <a:pt x="27741" y="6587"/>
                  </a:lnTo>
                  <a:lnTo>
                    <a:pt x="27780" y="6573"/>
                  </a:lnTo>
                  <a:lnTo>
                    <a:pt x="27820" y="6562"/>
                  </a:lnTo>
                  <a:lnTo>
                    <a:pt x="27859" y="6550"/>
                  </a:lnTo>
                  <a:lnTo>
                    <a:pt x="27899" y="6540"/>
                  </a:lnTo>
                  <a:lnTo>
                    <a:pt x="27939" y="6531"/>
                  </a:lnTo>
                  <a:lnTo>
                    <a:pt x="27980" y="6521"/>
                  </a:lnTo>
                  <a:lnTo>
                    <a:pt x="28020" y="6514"/>
                  </a:lnTo>
                  <a:lnTo>
                    <a:pt x="28060" y="6507"/>
                  </a:lnTo>
                  <a:lnTo>
                    <a:pt x="28101" y="6499"/>
                  </a:lnTo>
                  <a:lnTo>
                    <a:pt x="28141" y="6494"/>
                  </a:lnTo>
                  <a:lnTo>
                    <a:pt x="28182" y="6489"/>
                  </a:lnTo>
                  <a:lnTo>
                    <a:pt x="28223" y="6485"/>
                  </a:lnTo>
                  <a:lnTo>
                    <a:pt x="28264" y="6482"/>
                  </a:lnTo>
                  <a:lnTo>
                    <a:pt x="28305" y="6480"/>
                  </a:lnTo>
                  <a:lnTo>
                    <a:pt x="28345" y="6478"/>
                  </a:lnTo>
                  <a:lnTo>
                    <a:pt x="28387" y="6477"/>
                  </a:lnTo>
                  <a:lnTo>
                    <a:pt x="28428" y="6477"/>
                  </a:lnTo>
                  <a:lnTo>
                    <a:pt x="28468" y="6477"/>
                  </a:lnTo>
                  <a:lnTo>
                    <a:pt x="28510" y="6479"/>
                  </a:lnTo>
                  <a:lnTo>
                    <a:pt x="28550" y="6481"/>
                  </a:lnTo>
                  <a:lnTo>
                    <a:pt x="28592" y="6483"/>
                  </a:lnTo>
                  <a:lnTo>
                    <a:pt x="28633" y="6486"/>
                  </a:lnTo>
                  <a:lnTo>
                    <a:pt x="28673" y="6490"/>
                  </a:lnTo>
                  <a:lnTo>
                    <a:pt x="28715" y="6495"/>
                  </a:lnTo>
                  <a:lnTo>
                    <a:pt x="28756" y="6501"/>
                  </a:lnTo>
                  <a:lnTo>
                    <a:pt x="28796" y="6508"/>
                  </a:lnTo>
                  <a:lnTo>
                    <a:pt x="28837" y="6514"/>
                  </a:lnTo>
                  <a:lnTo>
                    <a:pt x="28877" y="6522"/>
                  </a:lnTo>
                  <a:lnTo>
                    <a:pt x="28918" y="6531"/>
                  </a:lnTo>
                  <a:lnTo>
                    <a:pt x="28959" y="6540"/>
                  </a:lnTo>
                  <a:lnTo>
                    <a:pt x="28999" y="6549"/>
                  </a:lnTo>
                  <a:lnTo>
                    <a:pt x="29040" y="6560"/>
                  </a:lnTo>
                  <a:lnTo>
                    <a:pt x="29079" y="6571"/>
                  </a:lnTo>
                  <a:lnTo>
                    <a:pt x="29119" y="6584"/>
                  </a:lnTo>
                  <a:lnTo>
                    <a:pt x="29159" y="6596"/>
                  </a:lnTo>
                  <a:lnTo>
                    <a:pt x="29199" y="6610"/>
                  </a:lnTo>
                  <a:lnTo>
                    <a:pt x="29239" y="6623"/>
                  </a:lnTo>
                  <a:lnTo>
                    <a:pt x="29277" y="6638"/>
                  </a:lnTo>
                  <a:lnTo>
                    <a:pt x="29317" y="6653"/>
                  </a:lnTo>
                  <a:lnTo>
                    <a:pt x="29355" y="6669"/>
                  </a:lnTo>
                  <a:lnTo>
                    <a:pt x="29395" y="6686"/>
                  </a:lnTo>
                  <a:lnTo>
                    <a:pt x="29432" y="6703"/>
                  </a:lnTo>
                  <a:lnTo>
                    <a:pt x="29471" y="6721"/>
                  </a:lnTo>
                  <a:lnTo>
                    <a:pt x="29509" y="6740"/>
                  </a:lnTo>
                  <a:lnTo>
                    <a:pt x="29547" y="6759"/>
                  </a:lnTo>
                  <a:lnTo>
                    <a:pt x="29584" y="6778"/>
                  </a:lnTo>
                  <a:lnTo>
                    <a:pt x="29619" y="6799"/>
                  </a:lnTo>
                  <a:lnTo>
                    <a:pt x="29652" y="6819"/>
                  </a:lnTo>
                  <a:lnTo>
                    <a:pt x="29685" y="6841"/>
                  </a:lnTo>
                  <a:lnTo>
                    <a:pt x="29717" y="6863"/>
                  </a:lnTo>
                  <a:lnTo>
                    <a:pt x="29750" y="6884"/>
                  </a:lnTo>
                  <a:lnTo>
                    <a:pt x="29781" y="6906"/>
                  </a:lnTo>
                  <a:lnTo>
                    <a:pt x="29812" y="6929"/>
                  </a:lnTo>
                  <a:lnTo>
                    <a:pt x="29842" y="6953"/>
                  </a:lnTo>
                  <a:lnTo>
                    <a:pt x="29873" y="6977"/>
                  </a:lnTo>
                  <a:lnTo>
                    <a:pt x="29902" y="7001"/>
                  </a:lnTo>
                  <a:lnTo>
                    <a:pt x="29931" y="7025"/>
                  </a:lnTo>
                  <a:lnTo>
                    <a:pt x="29959" y="7050"/>
                  </a:lnTo>
                  <a:lnTo>
                    <a:pt x="29987" y="7075"/>
                  </a:lnTo>
                  <a:lnTo>
                    <a:pt x="30014" y="7101"/>
                  </a:lnTo>
                  <a:lnTo>
                    <a:pt x="30041" y="7127"/>
                  </a:lnTo>
                  <a:lnTo>
                    <a:pt x="30067" y="7153"/>
                  </a:lnTo>
                  <a:lnTo>
                    <a:pt x="30118" y="7207"/>
                  </a:lnTo>
                  <a:lnTo>
                    <a:pt x="30167" y="7261"/>
                  </a:lnTo>
                  <a:lnTo>
                    <a:pt x="30213" y="7317"/>
                  </a:lnTo>
                  <a:lnTo>
                    <a:pt x="30258" y="7376"/>
                  </a:lnTo>
                  <a:lnTo>
                    <a:pt x="30300" y="7434"/>
                  </a:lnTo>
                  <a:lnTo>
                    <a:pt x="30341" y="7494"/>
                  </a:lnTo>
                  <a:lnTo>
                    <a:pt x="30379" y="7555"/>
                  </a:lnTo>
                  <a:lnTo>
                    <a:pt x="30415" y="7617"/>
                  </a:lnTo>
                  <a:lnTo>
                    <a:pt x="30449" y="7680"/>
                  </a:lnTo>
                  <a:lnTo>
                    <a:pt x="30482" y="7744"/>
                  </a:lnTo>
                  <a:lnTo>
                    <a:pt x="30512" y="7809"/>
                  </a:lnTo>
                  <a:lnTo>
                    <a:pt x="30540" y="7874"/>
                  </a:lnTo>
                  <a:lnTo>
                    <a:pt x="30566" y="7941"/>
                  </a:lnTo>
                  <a:lnTo>
                    <a:pt x="30590" y="8007"/>
                  </a:lnTo>
                  <a:lnTo>
                    <a:pt x="30612" y="8075"/>
                  </a:lnTo>
                  <a:lnTo>
                    <a:pt x="30632" y="8144"/>
                  </a:lnTo>
                  <a:lnTo>
                    <a:pt x="30649" y="8212"/>
                  </a:lnTo>
                  <a:lnTo>
                    <a:pt x="30665" y="8282"/>
                  </a:lnTo>
                  <a:lnTo>
                    <a:pt x="30678" y="8352"/>
                  </a:lnTo>
                  <a:lnTo>
                    <a:pt x="30691" y="8423"/>
                  </a:lnTo>
                  <a:lnTo>
                    <a:pt x="30700" y="8493"/>
                  </a:lnTo>
                  <a:lnTo>
                    <a:pt x="30709" y="8565"/>
                  </a:lnTo>
                  <a:lnTo>
                    <a:pt x="30714" y="8636"/>
                  </a:lnTo>
                  <a:lnTo>
                    <a:pt x="30718" y="8708"/>
                  </a:lnTo>
                  <a:lnTo>
                    <a:pt x="30720" y="8780"/>
                  </a:lnTo>
                  <a:lnTo>
                    <a:pt x="30720" y="8853"/>
                  </a:lnTo>
                  <a:lnTo>
                    <a:pt x="30718" y="8924"/>
                  </a:lnTo>
                  <a:lnTo>
                    <a:pt x="30714" y="8996"/>
                  </a:lnTo>
                  <a:lnTo>
                    <a:pt x="30708" y="9068"/>
                  </a:lnTo>
                  <a:lnTo>
                    <a:pt x="30700" y="9141"/>
                  </a:lnTo>
                  <a:lnTo>
                    <a:pt x="30690" y="9213"/>
                  </a:lnTo>
                  <a:lnTo>
                    <a:pt x="30678" y="9284"/>
                  </a:lnTo>
                  <a:lnTo>
                    <a:pt x="30665" y="9355"/>
                  </a:lnTo>
                  <a:lnTo>
                    <a:pt x="30649" y="9427"/>
                  </a:lnTo>
                  <a:lnTo>
                    <a:pt x="30632" y="9498"/>
                  </a:lnTo>
                  <a:lnTo>
                    <a:pt x="30612" y="9569"/>
                  </a:lnTo>
                  <a:lnTo>
                    <a:pt x="30590" y="9638"/>
                  </a:lnTo>
                  <a:lnTo>
                    <a:pt x="30567" y="9708"/>
                  </a:lnTo>
                  <a:lnTo>
                    <a:pt x="30542" y="9777"/>
                  </a:lnTo>
                  <a:lnTo>
                    <a:pt x="30515" y="9845"/>
                  </a:lnTo>
                  <a:lnTo>
                    <a:pt x="30486" y="9913"/>
                  </a:lnTo>
                  <a:lnTo>
                    <a:pt x="30456" y="9981"/>
                  </a:lnTo>
                  <a:lnTo>
                    <a:pt x="30422" y="10047"/>
                  </a:lnTo>
                  <a:lnTo>
                    <a:pt x="30388" y="10113"/>
                  </a:lnTo>
                  <a:lnTo>
                    <a:pt x="30351" y="10177"/>
                  </a:lnTo>
                  <a:lnTo>
                    <a:pt x="30313" y="10242"/>
                  </a:lnTo>
                  <a:lnTo>
                    <a:pt x="30273" y="10304"/>
                  </a:lnTo>
                  <a:lnTo>
                    <a:pt x="30231" y="10367"/>
                  </a:lnTo>
                  <a:lnTo>
                    <a:pt x="30187" y="10428"/>
                  </a:lnTo>
                  <a:lnTo>
                    <a:pt x="30141" y="10488"/>
                  </a:lnTo>
                  <a:lnTo>
                    <a:pt x="30094" y="10547"/>
                  </a:lnTo>
                  <a:lnTo>
                    <a:pt x="30044" y="10604"/>
                  </a:lnTo>
                  <a:lnTo>
                    <a:pt x="29993" y="10660"/>
                  </a:lnTo>
                  <a:lnTo>
                    <a:pt x="29940" y="10715"/>
                  </a:lnTo>
                  <a:lnTo>
                    <a:pt x="29886" y="10770"/>
                  </a:lnTo>
                  <a:lnTo>
                    <a:pt x="29829" y="10822"/>
                  </a:lnTo>
                  <a:lnTo>
                    <a:pt x="29775" y="10867"/>
                  </a:lnTo>
                  <a:lnTo>
                    <a:pt x="29719" y="10911"/>
                  </a:lnTo>
                  <a:lnTo>
                    <a:pt x="29662" y="10953"/>
                  </a:lnTo>
                  <a:lnTo>
                    <a:pt x="29605" y="10993"/>
                  </a:lnTo>
                  <a:lnTo>
                    <a:pt x="29548" y="11032"/>
                  </a:lnTo>
                  <a:lnTo>
                    <a:pt x="29489" y="11068"/>
                  </a:lnTo>
                  <a:lnTo>
                    <a:pt x="29431" y="11105"/>
                  </a:lnTo>
                  <a:lnTo>
                    <a:pt x="29372" y="11138"/>
                  </a:lnTo>
                  <a:lnTo>
                    <a:pt x="29311" y="11170"/>
                  </a:lnTo>
                  <a:lnTo>
                    <a:pt x="29251" y="11201"/>
                  </a:lnTo>
                  <a:lnTo>
                    <a:pt x="29191" y="11231"/>
                  </a:lnTo>
                  <a:lnTo>
                    <a:pt x="29129" y="11259"/>
                  </a:lnTo>
                  <a:lnTo>
                    <a:pt x="29068" y="11285"/>
                  </a:lnTo>
                  <a:lnTo>
                    <a:pt x="29005" y="11310"/>
                  </a:lnTo>
                  <a:lnTo>
                    <a:pt x="28943" y="11333"/>
                  </a:lnTo>
                  <a:lnTo>
                    <a:pt x="28880" y="11353"/>
                  </a:lnTo>
                  <a:lnTo>
                    <a:pt x="28817" y="11374"/>
                  </a:lnTo>
                  <a:lnTo>
                    <a:pt x="28753" y="11392"/>
                  </a:lnTo>
                  <a:lnTo>
                    <a:pt x="28689" y="11410"/>
                  </a:lnTo>
                  <a:lnTo>
                    <a:pt x="28625" y="11424"/>
                  </a:lnTo>
                  <a:lnTo>
                    <a:pt x="28561" y="11439"/>
                  </a:lnTo>
                  <a:lnTo>
                    <a:pt x="28496" y="11451"/>
                  </a:lnTo>
                  <a:lnTo>
                    <a:pt x="28431" y="11462"/>
                  </a:lnTo>
                  <a:lnTo>
                    <a:pt x="28366" y="11471"/>
                  </a:lnTo>
                  <a:lnTo>
                    <a:pt x="28301" y="11479"/>
                  </a:lnTo>
                  <a:lnTo>
                    <a:pt x="28236" y="11486"/>
                  </a:lnTo>
                  <a:lnTo>
                    <a:pt x="28170" y="11490"/>
                  </a:lnTo>
                  <a:lnTo>
                    <a:pt x="28105" y="11494"/>
                  </a:lnTo>
                  <a:lnTo>
                    <a:pt x="28039" y="11496"/>
                  </a:lnTo>
                  <a:lnTo>
                    <a:pt x="27974" y="11496"/>
                  </a:lnTo>
                  <a:lnTo>
                    <a:pt x="27908" y="11495"/>
                  </a:lnTo>
                  <a:lnTo>
                    <a:pt x="27843" y="11493"/>
                  </a:lnTo>
                  <a:lnTo>
                    <a:pt x="27777" y="11489"/>
                  </a:lnTo>
                  <a:lnTo>
                    <a:pt x="27711" y="11484"/>
                  </a:lnTo>
                  <a:lnTo>
                    <a:pt x="27646" y="11476"/>
                  </a:lnTo>
                  <a:lnTo>
                    <a:pt x="27580" y="11468"/>
                  </a:lnTo>
                  <a:lnTo>
                    <a:pt x="27516" y="11459"/>
                  </a:lnTo>
                  <a:lnTo>
                    <a:pt x="27450" y="11447"/>
                  </a:lnTo>
                  <a:lnTo>
                    <a:pt x="27386" y="11435"/>
                  </a:lnTo>
                  <a:lnTo>
                    <a:pt x="27320" y="11421"/>
                  </a:lnTo>
                  <a:lnTo>
                    <a:pt x="27255" y="11405"/>
                  </a:lnTo>
                  <a:lnTo>
                    <a:pt x="27192" y="11389"/>
                  </a:lnTo>
                  <a:lnTo>
                    <a:pt x="27127" y="11371"/>
                  </a:lnTo>
                  <a:lnTo>
                    <a:pt x="27064" y="11351"/>
                  </a:lnTo>
                  <a:lnTo>
                    <a:pt x="27000" y="11331"/>
                  </a:lnTo>
                  <a:lnTo>
                    <a:pt x="26937" y="11308"/>
                  </a:lnTo>
                  <a:lnTo>
                    <a:pt x="26874" y="11284"/>
                  </a:lnTo>
                  <a:lnTo>
                    <a:pt x="26812" y="11259"/>
                  </a:lnTo>
                  <a:lnTo>
                    <a:pt x="26751" y="11233"/>
                  </a:lnTo>
                  <a:lnTo>
                    <a:pt x="26689" y="11205"/>
                  </a:lnTo>
                  <a:lnTo>
                    <a:pt x="26628" y="11175"/>
                  </a:lnTo>
                  <a:lnTo>
                    <a:pt x="26567" y="11144"/>
                  </a:lnTo>
                  <a:lnTo>
                    <a:pt x="26507" y="11113"/>
                  </a:lnTo>
                  <a:lnTo>
                    <a:pt x="26448" y="11080"/>
                  </a:lnTo>
                  <a:lnTo>
                    <a:pt x="26388" y="11044"/>
                  </a:lnTo>
                  <a:lnTo>
                    <a:pt x="26330" y="11009"/>
                  </a:lnTo>
                  <a:lnTo>
                    <a:pt x="26272" y="10971"/>
                  </a:lnTo>
                  <a:lnTo>
                    <a:pt x="26214" y="10933"/>
                  </a:lnTo>
                  <a:lnTo>
                    <a:pt x="26158" y="10892"/>
                  </a:lnTo>
                  <a:lnTo>
                    <a:pt x="26102" y="10852"/>
                  </a:lnTo>
                  <a:lnTo>
                    <a:pt x="26047" y="10809"/>
                  </a:lnTo>
                  <a:lnTo>
                    <a:pt x="25992" y="10765"/>
                  </a:lnTo>
                  <a:lnTo>
                    <a:pt x="25937" y="10720"/>
                  </a:lnTo>
                  <a:lnTo>
                    <a:pt x="25884" y="10673"/>
                  </a:lnTo>
                  <a:lnTo>
                    <a:pt x="25840" y="10644"/>
                  </a:lnTo>
                  <a:lnTo>
                    <a:pt x="25797" y="10618"/>
                  </a:lnTo>
                  <a:lnTo>
                    <a:pt x="25756" y="10593"/>
                  </a:lnTo>
                  <a:lnTo>
                    <a:pt x="25718" y="10571"/>
                  </a:lnTo>
                  <a:lnTo>
                    <a:pt x="25681" y="10551"/>
                  </a:lnTo>
                  <a:lnTo>
                    <a:pt x="25646" y="10533"/>
                  </a:lnTo>
                  <a:lnTo>
                    <a:pt x="25613" y="10518"/>
                  </a:lnTo>
                  <a:lnTo>
                    <a:pt x="25581" y="10503"/>
                  </a:lnTo>
                  <a:lnTo>
                    <a:pt x="25550" y="10492"/>
                  </a:lnTo>
                  <a:lnTo>
                    <a:pt x="25521" y="10480"/>
                  </a:lnTo>
                  <a:lnTo>
                    <a:pt x="25493" y="10472"/>
                  </a:lnTo>
                  <a:lnTo>
                    <a:pt x="25466" y="10464"/>
                  </a:lnTo>
                  <a:lnTo>
                    <a:pt x="25440" y="10457"/>
                  </a:lnTo>
                  <a:lnTo>
                    <a:pt x="25414" y="10452"/>
                  </a:lnTo>
                  <a:lnTo>
                    <a:pt x="25389" y="10448"/>
                  </a:lnTo>
                  <a:lnTo>
                    <a:pt x="25364" y="10445"/>
                  </a:lnTo>
                  <a:lnTo>
                    <a:pt x="3051" y="10445"/>
                  </a:lnTo>
                  <a:lnTo>
                    <a:pt x="2972" y="10444"/>
                  </a:lnTo>
                  <a:lnTo>
                    <a:pt x="2894" y="10442"/>
                  </a:lnTo>
                  <a:lnTo>
                    <a:pt x="2816" y="10437"/>
                  </a:lnTo>
                  <a:lnTo>
                    <a:pt x="2739" y="10429"/>
                  </a:lnTo>
                  <a:lnTo>
                    <a:pt x="2662" y="10421"/>
                  </a:lnTo>
                  <a:lnTo>
                    <a:pt x="2586" y="10411"/>
                  </a:lnTo>
                  <a:lnTo>
                    <a:pt x="2511" y="10398"/>
                  </a:lnTo>
                  <a:lnTo>
                    <a:pt x="2436" y="10383"/>
                  </a:lnTo>
                  <a:lnTo>
                    <a:pt x="2362" y="10367"/>
                  </a:lnTo>
                  <a:lnTo>
                    <a:pt x="2288" y="10349"/>
                  </a:lnTo>
                  <a:lnTo>
                    <a:pt x="2215" y="10329"/>
                  </a:lnTo>
                  <a:lnTo>
                    <a:pt x="2143" y="10309"/>
                  </a:lnTo>
                  <a:lnTo>
                    <a:pt x="2073" y="10285"/>
                  </a:lnTo>
                  <a:lnTo>
                    <a:pt x="2002" y="10261"/>
                  </a:lnTo>
                  <a:lnTo>
                    <a:pt x="1932" y="10234"/>
                  </a:lnTo>
                  <a:lnTo>
                    <a:pt x="1863" y="10205"/>
                  </a:lnTo>
                  <a:lnTo>
                    <a:pt x="1795" y="10176"/>
                  </a:lnTo>
                  <a:lnTo>
                    <a:pt x="1728" y="10144"/>
                  </a:lnTo>
                  <a:lnTo>
                    <a:pt x="1661" y="10112"/>
                  </a:lnTo>
                  <a:lnTo>
                    <a:pt x="1597" y="10077"/>
                  </a:lnTo>
                  <a:lnTo>
                    <a:pt x="1532" y="10041"/>
                  </a:lnTo>
                  <a:lnTo>
                    <a:pt x="1469" y="10004"/>
                  </a:lnTo>
                  <a:lnTo>
                    <a:pt x="1406" y="9965"/>
                  </a:lnTo>
                  <a:lnTo>
                    <a:pt x="1345" y="9924"/>
                  </a:lnTo>
                  <a:lnTo>
                    <a:pt x="1285" y="9883"/>
                  </a:lnTo>
                  <a:lnTo>
                    <a:pt x="1225" y="9839"/>
                  </a:lnTo>
                  <a:lnTo>
                    <a:pt x="1167" y="9794"/>
                  </a:lnTo>
                  <a:lnTo>
                    <a:pt x="1110" y="9749"/>
                  </a:lnTo>
                  <a:lnTo>
                    <a:pt x="1055" y="9702"/>
                  </a:lnTo>
                  <a:lnTo>
                    <a:pt x="999" y="9653"/>
                  </a:lnTo>
                  <a:lnTo>
                    <a:pt x="945" y="9603"/>
                  </a:lnTo>
                  <a:lnTo>
                    <a:pt x="893" y="9552"/>
                  </a:lnTo>
                  <a:lnTo>
                    <a:pt x="842" y="9500"/>
                  </a:lnTo>
                  <a:lnTo>
                    <a:pt x="792" y="9446"/>
                  </a:lnTo>
                  <a:lnTo>
                    <a:pt x="743" y="9392"/>
                  </a:lnTo>
                  <a:lnTo>
                    <a:pt x="696" y="9335"/>
                  </a:lnTo>
                  <a:lnTo>
                    <a:pt x="651" y="9278"/>
                  </a:lnTo>
                  <a:lnTo>
                    <a:pt x="606" y="9220"/>
                  </a:lnTo>
                  <a:lnTo>
                    <a:pt x="562" y="9161"/>
                  </a:lnTo>
                  <a:lnTo>
                    <a:pt x="521" y="9100"/>
                  </a:lnTo>
                  <a:lnTo>
                    <a:pt x="480" y="9039"/>
                  </a:lnTo>
                  <a:lnTo>
                    <a:pt x="441" y="8976"/>
                  </a:lnTo>
                  <a:lnTo>
                    <a:pt x="404" y="8913"/>
                  </a:lnTo>
                  <a:lnTo>
                    <a:pt x="367" y="8849"/>
                  </a:lnTo>
                  <a:lnTo>
                    <a:pt x="333" y="8784"/>
                  </a:lnTo>
                  <a:lnTo>
                    <a:pt x="301" y="8717"/>
                  </a:lnTo>
                  <a:lnTo>
                    <a:pt x="270" y="8651"/>
                  </a:lnTo>
                  <a:lnTo>
                    <a:pt x="239" y="8582"/>
                  </a:lnTo>
                  <a:lnTo>
                    <a:pt x="211" y="8513"/>
                  </a:lnTo>
                  <a:lnTo>
                    <a:pt x="185" y="8444"/>
                  </a:lnTo>
                  <a:lnTo>
                    <a:pt x="160" y="8373"/>
                  </a:lnTo>
                  <a:lnTo>
                    <a:pt x="136" y="8302"/>
                  </a:lnTo>
                  <a:lnTo>
                    <a:pt x="116" y="8230"/>
                  </a:lnTo>
                  <a:lnTo>
                    <a:pt x="96" y="8157"/>
                  </a:lnTo>
                  <a:lnTo>
                    <a:pt x="78" y="8083"/>
                  </a:lnTo>
                  <a:lnTo>
                    <a:pt x="61" y="8010"/>
                  </a:lnTo>
                  <a:lnTo>
                    <a:pt x="47" y="7935"/>
                  </a:lnTo>
                  <a:lnTo>
                    <a:pt x="34" y="7860"/>
                  </a:lnTo>
                  <a:lnTo>
                    <a:pt x="24" y="7784"/>
                  </a:lnTo>
                  <a:lnTo>
                    <a:pt x="16" y="7707"/>
                  </a:lnTo>
                  <a:lnTo>
                    <a:pt x="8" y="7630"/>
                  </a:lnTo>
                  <a:lnTo>
                    <a:pt x="4" y="7552"/>
                  </a:lnTo>
                  <a:lnTo>
                    <a:pt x="1" y="7474"/>
                  </a:lnTo>
                  <a:lnTo>
                    <a:pt x="0" y="7394"/>
                  </a:lnTo>
                  <a:lnTo>
                    <a:pt x="0" y="3050"/>
                  </a:lnTo>
                  <a:lnTo>
                    <a:pt x="1" y="2971"/>
                  </a:lnTo>
                  <a:lnTo>
                    <a:pt x="4" y="2893"/>
                  </a:lnTo>
                  <a:lnTo>
                    <a:pt x="8" y="2815"/>
                  </a:lnTo>
                  <a:lnTo>
                    <a:pt x="16" y="2738"/>
                  </a:lnTo>
                  <a:lnTo>
                    <a:pt x="24" y="2661"/>
                  </a:lnTo>
                  <a:lnTo>
                    <a:pt x="34" y="2585"/>
                  </a:lnTo>
                  <a:lnTo>
                    <a:pt x="47" y="2510"/>
                  </a:lnTo>
                  <a:lnTo>
                    <a:pt x="61" y="2435"/>
                  </a:lnTo>
                  <a:lnTo>
                    <a:pt x="78" y="2361"/>
                  </a:lnTo>
                  <a:lnTo>
                    <a:pt x="96" y="2288"/>
                  </a:lnTo>
                  <a:lnTo>
                    <a:pt x="116" y="2215"/>
                  </a:lnTo>
                  <a:lnTo>
                    <a:pt x="136" y="2143"/>
                  </a:lnTo>
                  <a:lnTo>
                    <a:pt x="160" y="2072"/>
                  </a:lnTo>
                  <a:lnTo>
                    <a:pt x="185" y="2001"/>
                  </a:lnTo>
                  <a:lnTo>
                    <a:pt x="211" y="1932"/>
                  </a:lnTo>
                  <a:lnTo>
                    <a:pt x="239" y="1863"/>
                  </a:lnTo>
                  <a:lnTo>
                    <a:pt x="270" y="1795"/>
                  </a:lnTo>
                  <a:lnTo>
                    <a:pt x="301" y="1728"/>
                  </a:lnTo>
                  <a:lnTo>
                    <a:pt x="333" y="1661"/>
                  </a:lnTo>
                  <a:lnTo>
                    <a:pt x="367" y="1596"/>
                  </a:lnTo>
                  <a:lnTo>
                    <a:pt x="404" y="1532"/>
                  </a:lnTo>
                  <a:lnTo>
                    <a:pt x="441" y="1468"/>
                  </a:lnTo>
                  <a:lnTo>
                    <a:pt x="480" y="1406"/>
                  </a:lnTo>
                  <a:lnTo>
                    <a:pt x="521" y="1345"/>
                  </a:lnTo>
                  <a:lnTo>
                    <a:pt x="562" y="1284"/>
                  </a:lnTo>
                  <a:lnTo>
                    <a:pt x="606" y="1225"/>
                  </a:lnTo>
                  <a:lnTo>
                    <a:pt x="651" y="1167"/>
                  </a:lnTo>
                  <a:lnTo>
                    <a:pt x="696" y="1109"/>
                  </a:lnTo>
                  <a:lnTo>
                    <a:pt x="743" y="1054"/>
                  </a:lnTo>
                  <a:lnTo>
                    <a:pt x="792" y="999"/>
                  </a:lnTo>
                  <a:lnTo>
                    <a:pt x="842" y="946"/>
                  </a:lnTo>
                  <a:lnTo>
                    <a:pt x="893" y="893"/>
                  </a:lnTo>
                  <a:lnTo>
                    <a:pt x="945" y="842"/>
                  </a:lnTo>
                  <a:lnTo>
                    <a:pt x="999" y="792"/>
                  </a:lnTo>
                  <a:lnTo>
                    <a:pt x="1055" y="744"/>
                  </a:lnTo>
                  <a:lnTo>
                    <a:pt x="1110" y="696"/>
                  </a:lnTo>
                  <a:lnTo>
                    <a:pt x="1167" y="650"/>
                  </a:lnTo>
                  <a:lnTo>
                    <a:pt x="1225" y="606"/>
                  </a:lnTo>
                  <a:lnTo>
                    <a:pt x="1285" y="563"/>
                  </a:lnTo>
                  <a:lnTo>
                    <a:pt x="1345" y="520"/>
                  </a:lnTo>
                  <a:lnTo>
                    <a:pt x="1406" y="481"/>
                  </a:lnTo>
                  <a:lnTo>
                    <a:pt x="1469" y="441"/>
                  </a:lnTo>
                  <a:lnTo>
                    <a:pt x="1532" y="404"/>
                  </a:lnTo>
                  <a:lnTo>
                    <a:pt x="1597" y="368"/>
                  </a:lnTo>
                  <a:lnTo>
                    <a:pt x="1661" y="334"/>
                  </a:lnTo>
                  <a:lnTo>
                    <a:pt x="1728" y="301"/>
                  </a:lnTo>
                  <a:lnTo>
                    <a:pt x="1795" y="270"/>
                  </a:lnTo>
                  <a:lnTo>
                    <a:pt x="1863" y="239"/>
                  </a:lnTo>
                  <a:lnTo>
                    <a:pt x="1932" y="211"/>
                  </a:lnTo>
                  <a:lnTo>
                    <a:pt x="2002" y="185"/>
                  </a:lnTo>
                  <a:lnTo>
                    <a:pt x="2073" y="160"/>
                  </a:lnTo>
                  <a:lnTo>
                    <a:pt x="2143" y="137"/>
                  </a:lnTo>
                  <a:lnTo>
                    <a:pt x="2215" y="116"/>
                  </a:lnTo>
                  <a:lnTo>
                    <a:pt x="2288" y="96"/>
                  </a:lnTo>
                  <a:lnTo>
                    <a:pt x="2362" y="78"/>
                  </a:lnTo>
                  <a:lnTo>
                    <a:pt x="2436" y="61"/>
                  </a:lnTo>
                  <a:lnTo>
                    <a:pt x="2511" y="48"/>
                  </a:lnTo>
                  <a:lnTo>
                    <a:pt x="2586" y="35"/>
                  </a:lnTo>
                  <a:lnTo>
                    <a:pt x="2662" y="24"/>
                  </a:lnTo>
                  <a:lnTo>
                    <a:pt x="2739" y="16"/>
                  </a:lnTo>
                  <a:lnTo>
                    <a:pt x="2816" y="8"/>
                  </a:lnTo>
                  <a:lnTo>
                    <a:pt x="2894" y="4"/>
                  </a:lnTo>
                  <a:lnTo>
                    <a:pt x="2972" y="1"/>
                  </a:lnTo>
                  <a:lnTo>
                    <a:pt x="3051" y="0"/>
                  </a:lnTo>
                  <a:lnTo>
                    <a:pt x="25929" y="0"/>
                  </a:lnTo>
                  <a:lnTo>
                    <a:pt x="26007" y="1"/>
                  </a:lnTo>
                  <a:lnTo>
                    <a:pt x="26086" y="4"/>
                  </a:lnTo>
                  <a:lnTo>
                    <a:pt x="26163" y="8"/>
                  </a:lnTo>
                  <a:lnTo>
                    <a:pt x="26240" y="16"/>
                  </a:lnTo>
                  <a:lnTo>
                    <a:pt x="26317" y="24"/>
                  </a:lnTo>
                  <a:lnTo>
                    <a:pt x="26393" y="35"/>
                  </a:lnTo>
                  <a:lnTo>
                    <a:pt x="26469" y="48"/>
                  </a:lnTo>
                  <a:lnTo>
                    <a:pt x="26543" y="61"/>
                  </a:lnTo>
                  <a:lnTo>
                    <a:pt x="26618" y="78"/>
                  </a:lnTo>
                  <a:lnTo>
                    <a:pt x="26691" y="96"/>
                  </a:lnTo>
                  <a:lnTo>
                    <a:pt x="26764" y="116"/>
                  </a:lnTo>
                  <a:lnTo>
                    <a:pt x="26836" y="137"/>
                  </a:lnTo>
                  <a:lnTo>
                    <a:pt x="26908" y="160"/>
                  </a:lnTo>
                  <a:lnTo>
                    <a:pt x="26977" y="185"/>
                  </a:lnTo>
                  <a:lnTo>
                    <a:pt x="27047" y="211"/>
                  </a:lnTo>
                  <a:lnTo>
                    <a:pt x="27117" y="239"/>
                  </a:lnTo>
                  <a:lnTo>
                    <a:pt x="27185" y="270"/>
                  </a:lnTo>
                  <a:lnTo>
                    <a:pt x="27251" y="301"/>
                  </a:lnTo>
                  <a:lnTo>
                    <a:pt x="27318" y="334"/>
                  </a:lnTo>
                  <a:lnTo>
                    <a:pt x="27383" y="368"/>
                  </a:lnTo>
                  <a:lnTo>
                    <a:pt x="27448" y="404"/>
                  </a:lnTo>
                  <a:lnTo>
                    <a:pt x="27510" y="441"/>
                  </a:lnTo>
                  <a:lnTo>
                    <a:pt x="27573" y="481"/>
                  </a:lnTo>
                  <a:lnTo>
                    <a:pt x="27634" y="520"/>
                  </a:lnTo>
                  <a:lnTo>
                    <a:pt x="27695" y="563"/>
                  </a:lnTo>
                  <a:lnTo>
                    <a:pt x="27754" y="606"/>
                  </a:lnTo>
                  <a:lnTo>
                    <a:pt x="27812" y="650"/>
                  </a:lnTo>
                  <a:lnTo>
                    <a:pt x="27870" y="696"/>
                  </a:lnTo>
                  <a:lnTo>
                    <a:pt x="27926" y="744"/>
                  </a:lnTo>
                  <a:lnTo>
                    <a:pt x="27980" y="792"/>
                  </a:lnTo>
                  <a:lnTo>
                    <a:pt x="28034" y="842"/>
                  </a:lnTo>
                  <a:lnTo>
                    <a:pt x="28086" y="893"/>
                  </a:lnTo>
                  <a:lnTo>
                    <a:pt x="28137" y="946"/>
                  </a:lnTo>
                  <a:lnTo>
                    <a:pt x="28187" y="999"/>
                  </a:lnTo>
                  <a:lnTo>
                    <a:pt x="28236" y="1054"/>
                  </a:lnTo>
                  <a:lnTo>
                    <a:pt x="28283" y="1109"/>
                  </a:lnTo>
                  <a:lnTo>
                    <a:pt x="28330" y="1167"/>
                  </a:lnTo>
                  <a:lnTo>
                    <a:pt x="28373" y="1225"/>
                  </a:lnTo>
                  <a:lnTo>
                    <a:pt x="28417" y="1284"/>
                  </a:lnTo>
                  <a:lnTo>
                    <a:pt x="28459" y="1345"/>
                  </a:lnTo>
                  <a:lnTo>
                    <a:pt x="28499" y="1406"/>
                  </a:lnTo>
                  <a:lnTo>
                    <a:pt x="28538" y="1468"/>
                  </a:lnTo>
                  <a:lnTo>
                    <a:pt x="28575" y="1532"/>
                  </a:lnTo>
                  <a:lnTo>
                    <a:pt x="28612" y="1596"/>
                  </a:lnTo>
                  <a:lnTo>
                    <a:pt x="28646" y="1661"/>
                  </a:lnTo>
                  <a:lnTo>
                    <a:pt x="28680" y="1728"/>
                  </a:lnTo>
                  <a:lnTo>
                    <a:pt x="28711" y="1795"/>
                  </a:lnTo>
                  <a:lnTo>
                    <a:pt x="28740" y="1863"/>
                  </a:lnTo>
                  <a:lnTo>
                    <a:pt x="28768" y="1932"/>
                  </a:lnTo>
                  <a:lnTo>
                    <a:pt x="28795" y="2001"/>
                  </a:lnTo>
                  <a:lnTo>
                    <a:pt x="28820" y="2072"/>
                  </a:lnTo>
                  <a:lnTo>
                    <a:pt x="28843" y="2143"/>
                  </a:lnTo>
                  <a:lnTo>
                    <a:pt x="28865" y="2215"/>
                  </a:lnTo>
                  <a:lnTo>
                    <a:pt x="28884" y="2288"/>
                  </a:lnTo>
                  <a:lnTo>
                    <a:pt x="28902" y="2361"/>
                  </a:lnTo>
                  <a:lnTo>
                    <a:pt x="28918" y="2435"/>
                  </a:lnTo>
                  <a:lnTo>
                    <a:pt x="28933" y="2510"/>
                  </a:lnTo>
                  <a:lnTo>
                    <a:pt x="28945" y="2585"/>
                  </a:lnTo>
                  <a:lnTo>
                    <a:pt x="28955" y="2661"/>
                  </a:lnTo>
                  <a:lnTo>
                    <a:pt x="28965" y="2738"/>
                  </a:lnTo>
                  <a:lnTo>
                    <a:pt x="28971" y="2815"/>
                  </a:lnTo>
                  <a:lnTo>
                    <a:pt x="28976" y="2893"/>
                  </a:lnTo>
                  <a:lnTo>
                    <a:pt x="28979" y="2971"/>
                  </a:lnTo>
                  <a:lnTo>
                    <a:pt x="28980" y="3050"/>
                  </a:lnTo>
                  <a:lnTo>
                    <a:pt x="28980" y="5222"/>
                  </a:lnTo>
                  <a:lnTo>
                    <a:pt x="28979" y="5273"/>
                  </a:lnTo>
                  <a:lnTo>
                    <a:pt x="28978" y="5323"/>
                  </a:lnTo>
                  <a:lnTo>
                    <a:pt x="28974" y="5373"/>
                  </a:lnTo>
                  <a:lnTo>
                    <a:pt x="28969" y="5422"/>
                  </a:lnTo>
                  <a:lnTo>
                    <a:pt x="28965" y="5447"/>
                  </a:lnTo>
                  <a:lnTo>
                    <a:pt x="28961" y="5471"/>
                  </a:lnTo>
                  <a:lnTo>
                    <a:pt x="28955" y="5495"/>
                  </a:lnTo>
                  <a:lnTo>
                    <a:pt x="28950" y="5518"/>
                  </a:lnTo>
                  <a:lnTo>
                    <a:pt x="28943" y="5542"/>
                  </a:lnTo>
                  <a:lnTo>
                    <a:pt x="28936" y="5565"/>
                  </a:lnTo>
                  <a:lnTo>
                    <a:pt x="28927" y="5588"/>
                  </a:lnTo>
                  <a:lnTo>
                    <a:pt x="28918" y="5610"/>
                  </a:lnTo>
                  <a:lnTo>
                    <a:pt x="28825" y="5605"/>
                  </a:lnTo>
                  <a:lnTo>
                    <a:pt x="28733" y="5603"/>
                  </a:lnTo>
                  <a:lnTo>
                    <a:pt x="28640" y="5603"/>
                  </a:lnTo>
                  <a:lnTo>
                    <a:pt x="28548" y="5605"/>
                  </a:lnTo>
                  <a:lnTo>
                    <a:pt x="28456" y="5610"/>
                  </a:lnTo>
                  <a:lnTo>
                    <a:pt x="28364" y="5617"/>
                  </a:lnTo>
                  <a:lnTo>
                    <a:pt x="28274" y="5625"/>
                  </a:lnTo>
                  <a:lnTo>
                    <a:pt x="28183" y="5637"/>
                  </a:lnTo>
                  <a:lnTo>
                    <a:pt x="28092" y="5649"/>
                  </a:lnTo>
                  <a:lnTo>
                    <a:pt x="28003" y="5665"/>
                  </a:lnTo>
                  <a:lnTo>
                    <a:pt x="27913" y="5682"/>
                  </a:lnTo>
                  <a:lnTo>
                    <a:pt x="27825" y="5702"/>
                  </a:lnTo>
                  <a:lnTo>
                    <a:pt x="27737" y="5725"/>
                  </a:lnTo>
                  <a:lnTo>
                    <a:pt x="27650" y="5749"/>
                  </a:lnTo>
                  <a:lnTo>
                    <a:pt x="27564" y="5776"/>
                  </a:lnTo>
                  <a:lnTo>
                    <a:pt x="27478" y="5805"/>
                  </a:lnTo>
                  <a:lnTo>
                    <a:pt x="27437" y="5821"/>
                  </a:lnTo>
                  <a:lnTo>
                    <a:pt x="27394" y="5836"/>
                  </a:lnTo>
                  <a:lnTo>
                    <a:pt x="27352" y="5853"/>
                  </a:lnTo>
                  <a:lnTo>
                    <a:pt x="27311" y="5870"/>
                  </a:lnTo>
                  <a:lnTo>
                    <a:pt x="27269" y="5887"/>
                  </a:lnTo>
                  <a:lnTo>
                    <a:pt x="27228" y="5906"/>
                  </a:lnTo>
                  <a:lnTo>
                    <a:pt x="27187" y="5925"/>
                  </a:lnTo>
                  <a:lnTo>
                    <a:pt x="27147" y="5945"/>
                  </a:lnTo>
                  <a:lnTo>
                    <a:pt x="27107" y="5964"/>
                  </a:lnTo>
                  <a:lnTo>
                    <a:pt x="27066" y="5985"/>
                  </a:lnTo>
                  <a:lnTo>
                    <a:pt x="27026" y="6007"/>
                  </a:lnTo>
                  <a:lnTo>
                    <a:pt x="26988" y="6029"/>
                  </a:lnTo>
                  <a:lnTo>
                    <a:pt x="26948" y="6051"/>
                  </a:lnTo>
                  <a:lnTo>
                    <a:pt x="26910" y="6075"/>
                  </a:lnTo>
                  <a:lnTo>
                    <a:pt x="26871" y="6098"/>
                  </a:lnTo>
                  <a:lnTo>
                    <a:pt x="26833" y="6123"/>
                  </a:lnTo>
                  <a:lnTo>
                    <a:pt x="26795" y="6148"/>
                  </a:lnTo>
                  <a:lnTo>
                    <a:pt x="26758" y="6173"/>
                  </a:lnTo>
                  <a:lnTo>
                    <a:pt x="26721" y="6199"/>
                  </a:lnTo>
                  <a:lnTo>
                    <a:pt x="26684" y="6226"/>
                  </a:lnTo>
                  <a:lnTo>
                    <a:pt x="26648" y="6253"/>
                  </a:lnTo>
                  <a:lnTo>
                    <a:pt x="26612" y="6281"/>
                  </a:lnTo>
                  <a:lnTo>
                    <a:pt x="26577" y="6309"/>
                  </a:lnTo>
                  <a:lnTo>
                    <a:pt x="26541" y="6338"/>
                  </a:lnTo>
                  <a:lnTo>
                    <a:pt x="26507" y="6368"/>
                  </a:lnTo>
                  <a:lnTo>
                    <a:pt x="26473" y="6398"/>
                  </a:lnTo>
                  <a:lnTo>
                    <a:pt x="26438" y="6430"/>
                  </a:lnTo>
                  <a:lnTo>
                    <a:pt x="26405" y="6462"/>
                  </a:lnTo>
                  <a:lnTo>
                    <a:pt x="26372" y="6494"/>
                  </a:lnTo>
                  <a:lnTo>
                    <a:pt x="26339" y="6526"/>
                  </a:lnTo>
                  <a:lnTo>
                    <a:pt x="26307" y="6560"/>
                  </a:lnTo>
                  <a:lnTo>
                    <a:pt x="26275" y="6594"/>
                  </a:lnTo>
                  <a:lnTo>
                    <a:pt x="26232" y="6643"/>
                  </a:lnTo>
                  <a:lnTo>
                    <a:pt x="26191" y="6694"/>
                  </a:lnTo>
                  <a:lnTo>
                    <a:pt x="26152" y="6744"/>
                  </a:lnTo>
                  <a:lnTo>
                    <a:pt x="26113" y="6796"/>
                  </a:lnTo>
                  <a:lnTo>
                    <a:pt x="26076" y="6848"/>
                  </a:lnTo>
                  <a:lnTo>
                    <a:pt x="26041" y="6901"/>
                  </a:lnTo>
                  <a:lnTo>
                    <a:pt x="26006" y="6954"/>
                  </a:lnTo>
                  <a:lnTo>
                    <a:pt x="25973" y="7008"/>
                  </a:lnTo>
                  <a:lnTo>
                    <a:pt x="25942" y="7063"/>
                  </a:lnTo>
                  <a:lnTo>
                    <a:pt x="25911" y="7119"/>
                  </a:lnTo>
                  <a:lnTo>
                    <a:pt x="25882" y="7174"/>
                  </a:lnTo>
                  <a:lnTo>
                    <a:pt x="25855" y="7231"/>
                  </a:lnTo>
                  <a:lnTo>
                    <a:pt x="25829" y="7287"/>
                  </a:lnTo>
                  <a:lnTo>
                    <a:pt x="25804" y="7344"/>
                  </a:lnTo>
                  <a:lnTo>
                    <a:pt x="25780" y="7403"/>
                  </a:lnTo>
                  <a:lnTo>
                    <a:pt x="25758" y="7461"/>
                  </a:lnTo>
                  <a:lnTo>
                    <a:pt x="25738" y="7519"/>
                  </a:lnTo>
                  <a:lnTo>
                    <a:pt x="25719" y="7578"/>
                  </a:lnTo>
                  <a:lnTo>
                    <a:pt x="25701" y="7637"/>
                  </a:lnTo>
                  <a:lnTo>
                    <a:pt x="25684" y="7697"/>
                  </a:lnTo>
                  <a:lnTo>
                    <a:pt x="25669" y="7757"/>
                  </a:lnTo>
                  <a:lnTo>
                    <a:pt x="25655" y="7817"/>
                  </a:lnTo>
                  <a:lnTo>
                    <a:pt x="25643" y="7877"/>
                  </a:lnTo>
                  <a:lnTo>
                    <a:pt x="25631" y="7938"/>
                  </a:lnTo>
                  <a:lnTo>
                    <a:pt x="25622" y="7998"/>
                  </a:lnTo>
                  <a:lnTo>
                    <a:pt x="25614" y="8058"/>
                  </a:lnTo>
                  <a:lnTo>
                    <a:pt x="25606" y="8120"/>
                  </a:lnTo>
                  <a:lnTo>
                    <a:pt x="25601" y="8180"/>
                  </a:lnTo>
                  <a:lnTo>
                    <a:pt x="25597" y="8242"/>
                  </a:lnTo>
                  <a:lnTo>
                    <a:pt x="25595" y="8303"/>
                  </a:lnTo>
                  <a:lnTo>
                    <a:pt x="25593" y="8363"/>
                  </a:lnTo>
                  <a:lnTo>
                    <a:pt x="25593" y="8425"/>
                  </a:lnTo>
                  <a:lnTo>
                    <a:pt x="25595" y="8486"/>
                  </a:lnTo>
                  <a:lnTo>
                    <a:pt x="25597" y="8547"/>
                  </a:lnTo>
                  <a:lnTo>
                    <a:pt x="25601" y="8608"/>
                  </a:lnTo>
                  <a:lnTo>
                    <a:pt x="25607" y="8668"/>
                  </a:lnTo>
                  <a:lnTo>
                    <a:pt x="25614" y="8729"/>
                  </a:lnTo>
                  <a:lnTo>
                    <a:pt x="25622" y="8789"/>
                  </a:lnTo>
                  <a:lnTo>
                    <a:pt x="25632" y="8849"/>
                  </a:lnTo>
                  <a:lnTo>
                    <a:pt x="25644" y="8910"/>
                  </a:lnTo>
                  <a:lnTo>
                    <a:pt x="25656" y="8969"/>
                  </a:lnTo>
                  <a:lnTo>
                    <a:pt x="25670" y="9028"/>
                  </a:lnTo>
                  <a:lnTo>
                    <a:pt x="25686" y="9088"/>
                  </a:lnTo>
                  <a:lnTo>
                    <a:pt x="25702" y="9146"/>
                  </a:lnTo>
                  <a:lnTo>
                    <a:pt x="25721" y="9204"/>
                  </a:lnTo>
                  <a:lnTo>
                    <a:pt x="25740" y="9263"/>
                  </a:lnTo>
                  <a:lnTo>
                    <a:pt x="25762" y="9320"/>
                  </a:lnTo>
                  <a:lnTo>
                    <a:pt x="25783" y="9377"/>
                  </a:lnTo>
                  <a:lnTo>
                    <a:pt x="25807" y="9434"/>
                  </a:lnTo>
                  <a:lnTo>
                    <a:pt x="25832" y="9490"/>
                  </a:lnTo>
                  <a:lnTo>
                    <a:pt x="25859" y="9546"/>
                  </a:lnTo>
                  <a:lnTo>
                    <a:pt x="25888" y="9601"/>
                  </a:lnTo>
                  <a:lnTo>
                    <a:pt x="25917" y="9655"/>
                  </a:lnTo>
                  <a:lnTo>
                    <a:pt x="25948" y="9709"/>
                  </a:lnTo>
                  <a:lnTo>
                    <a:pt x="25980" y="9762"/>
                  </a:lnTo>
                  <a:lnTo>
                    <a:pt x="26015" y="9815"/>
                  </a:lnTo>
                  <a:lnTo>
                    <a:pt x="26050" y="9867"/>
                  </a:lnTo>
                  <a:lnTo>
                    <a:pt x="26086" y="9918"/>
                  </a:lnTo>
                  <a:lnTo>
                    <a:pt x="26124" y="9969"/>
                  </a:lnTo>
                  <a:lnTo>
                    <a:pt x="26163" y="10018"/>
                  </a:lnTo>
                  <a:lnTo>
                    <a:pt x="26205" y="10067"/>
                  </a:lnTo>
                  <a:lnTo>
                    <a:pt x="26247" y="10116"/>
                  </a:lnTo>
                  <a:lnTo>
                    <a:pt x="26290" y="10163"/>
                  </a:lnTo>
                  <a:lnTo>
                    <a:pt x="26336" y="10210"/>
                  </a:lnTo>
                  <a:lnTo>
                    <a:pt x="26383" y="10254"/>
                  </a:lnTo>
                  <a:lnTo>
                    <a:pt x="26430" y="10298"/>
                  </a:lnTo>
                  <a:lnTo>
                    <a:pt x="26479" y="10340"/>
                  </a:lnTo>
                  <a:lnTo>
                    <a:pt x="26528" y="10380"/>
                  </a:lnTo>
                  <a:lnTo>
                    <a:pt x="26579" y="10419"/>
                  </a:lnTo>
                  <a:lnTo>
                    <a:pt x="26630" y="10456"/>
                  </a:lnTo>
                  <a:lnTo>
                    <a:pt x="26682" y="10492"/>
                  </a:lnTo>
                  <a:lnTo>
                    <a:pt x="26735" y="10525"/>
                  </a:lnTo>
                  <a:lnTo>
                    <a:pt x="26788" y="10557"/>
                  </a:lnTo>
                  <a:lnTo>
                    <a:pt x="26843" y="10588"/>
                  </a:lnTo>
                  <a:lnTo>
                    <a:pt x="26897" y="10618"/>
                  </a:lnTo>
                  <a:lnTo>
                    <a:pt x="26954" y="10645"/>
                  </a:lnTo>
                  <a:lnTo>
                    <a:pt x="27010" y="10671"/>
                  </a:lnTo>
                  <a:lnTo>
                    <a:pt x="27067" y="10695"/>
                  </a:lnTo>
                  <a:lnTo>
                    <a:pt x="27124" y="10718"/>
                  </a:lnTo>
                  <a:lnTo>
                    <a:pt x="27182" y="10738"/>
                  </a:lnTo>
                  <a:lnTo>
                    <a:pt x="27240" y="10758"/>
                  </a:lnTo>
                  <a:lnTo>
                    <a:pt x="27298" y="10776"/>
                  </a:lnTo>
                  <a:lnTo>
                    <a:pt x="27357" y="10792"/>
                  </a:lnTo>
                  <a:lnTo>
                    <a:pt x="27417" y="10807"/>
                  </a:lnTo>
                  <a:lnTo>
                    <a:pt x="27476" y="10821"/>
                  </a:lnTo>
                  <a:lnTo>
                    <a:pt x="27535" y="10832"/>
                  </a:lnTo>
                  <a:lnTo>
                    <a:pt x="27596" y="10841"/>
                  </a:lnTo>
                  <a:lnTo>
                    <a:pt x="27655" y="10850"/>
                  </a:lnTo>
                  <a:lnTo>
                    <a:pt x="27716" y="10857"/>
                  </a:lnTo>
                  <a:lnTo>
                    <a:pt x="27776" y="10862"/>
                  </a:lnTo>
                  <a:lnTo>
                    <a:pt x="27836" y="10865"/>
                  </a:lnTo>
                  <a:lnTo>
                    <a:pt x="27897" y="10867"/>
                  </a:lnTo>
                  <a:lnTo>
                    <a:pt x="27956" y="10868"/>
                  </a:lnTo>
                  <a:lnTo>
                    <a:pt x="28016" y="10867"/>
                  </a:lnTo>
                  <a:lnTo>
                    <a:pt x="28077" y="10864"/>
                  </a:lnTo>
                  <a:lnTo>
                    <a:pt x="28136" y="10860"/>
                  </a:lnTo>
                  <a:lnTo>
                    <a:pt x="28195" y="10854"/>
                  </a:lnTo>
                  <a:lnTo>
                    <a:pt x="28255" y="10847"/>
                  </a:lnTo>
                  <a:lnTo>
                    <a:pt x="28314" y="10838"/>
                  </a:lnTo>
                  <a:lnTo>
                    <a:pt x="28372" y="10828"/>
                  </a:lnTo>
                  <a:lnTo>
                    <a:pt x="28431" y="10815"/>
                  </a:lnTo>
                  <a:lnTo>
                    <a:pt x="28488" y="10802"/>
                  </a:lnTo>
                  <a:lnTo>
                    <a:pt x="28545" y="10786"/>
                  </a:lnTo>
                  <a:lnTo>
                    <a:pt x="28603" y="10770"/>
                  </a:lnTo>
                  <a:lnTo>
                    <a:pt x="28659" y="10752"/>
                  </a:lnTo>
                  <a:lnTo>
                    <a:pt x="28714" y="10732"/>
                  </a:lnTo>
                  <a:lnTo>
                    <a:pt x="28769" y="10710"/>
                  </a:lnTo>
                  <a:lnTo>
                    <a:pt x="28823" y="10687"/>
                  </a:lnTo>
                  <a:lnTo>
                    <a:pt x="28877" y="10662"/>
                  </a:lnTo>
                  <a:lnTo>
                    <a:pt x="28930" y="10636"/>
                  </a:lnTo>
                  <a:lnTo>
                    <a:pt x="28983" y="10609"/>
                  </a:lnTo>
                  <a:lnTo>
                    <a:pt x="29034" y="10580"/>
                  </a:lnTo>
                  <a:lnTo>
                    <a:pt x="29083" y="10549"/>
                  </a:lnTo>
                  <a:lnTo>
                    <a:pt x="29133" y="10517"/>
                  </a:lnTo>
                  <a:lnTo>
                    <a:pt x="29181" y="10482"/>
                  </a:lnTo>
                  <a:lnTo>
                    <a:pt x="29229" y="10447"/>
                  </a:lnTo>
                  <a:lnTo>
                    <a:pt x="29276" y="10411"/>
                  </a:lnTo>
                  <a:lnTo>
                    <a:pt x="29321" y="10372"/>
                  </a:lnTo>
                  <a:lnTo>
                    <a:pt x="29366" y="10332"/>
                  </a:lnTo>
                  <a:lnTo>
                    <a:pt x="29408" y="10291"/>
                  </a:lnTo>
                  <a:lnTo>
                    <a:pt x="29450" y="10247"/>
                  </a:lnTo>
                  <a:lnTo>
                    <a:pt x="29491" y="10202"/>
                  </a:lnTo>
                  <a:lnTo>
                    <a:pt x="29530" y="10157"/>
                  </a:lnTo>
                  <a:lnTo>
                    <a:pt x="29569" y="10109"/>
                  </a:lnTo>
                  <a:lnTo>
                    <a:pt x="29605" y="10060"/>
                  </a:lnTo>
                  <a:lnTo>
                    <a:pt x="29640" y="10009"/>
                  </a:lnTo>
                  <a:lnTo>
                    <a:pt x="29674" y="9957"/>
                  </a:lnTo>
                  <a:lnTo>
                    <a:pt x="29707" y="9903"/>
                  </a:lnTo>
                  <a:lnTo>
                    <a:pt x="29727" y="9868"/>
                  </a:lnTo>
                  <a:lnTo>
                    <a:pt x="29746" y="9833"/>
                  </a:lnTo>
                  <a:lnTo>
                    <a:pt x="29764" y="9798"/>
                  </a:lnTo>
                  <a:lnTo>
                    <a:pt x="29783" y="9761"/>
                  </a:lnTo>
                  <a:lnTo>
                    <a:pt x="29800" y="9726"/>
                  </a:lnTo>
                  <a:lnTo>
                    <a:pt x="29817" y="9688"/>
                  </a:lnTo>
                  <a:lnTo>
                    <a:pt x="29833" y="9652"/>
                  </a:lnTo>
                  <a:lnTo>
                    <a:pt x="29850" y="9614"/>
                  </a:lnTo>
                  <a:lnTo>
                    <a:pt x="29864" y="9577"/>
                  </a:lnTo>
                  <a:lnTo>
                    <a:pt x="29879" y="9538"/>
                  </a:lnTo>
                  <a:lnTo>
                    <a:pt x="29893" y="9501"/>
                  </a:lnTo>
                  <a:lnTo>
                    <a:pt x="29906" y="9462"/>
                  </a:lnTo>
                  <a:lnTo>
                    <a:pt x="29918" y="9424"/>
                  </a:lnTo>
                  <a:lnTo>
                    <a:pt x="29931" y="9384"/>
                  </a:lnTo>
                  <a:lnTo>
                    <a:pt x="29942" y="9346"/>
                  </a:lnTo>
                  <a:lnTo>
                    <a:pt x="29953" y="9306"/>
                  </a:lnTo>
                  <a:lnTo>
                    <a:pt x="29962" y="9267"/>
                  </a:lnTo>
                  <a:lnTo>
                    <a:pt x="29971" y="9227"/>
                  </a:lnTo>
                  <a:lnTo>
                    <a:pt x="29980" y="9188"/>
                  </a:lnTo>
                  <a:lnTo>
                    <a:pt x="29988" y="9147"/>
                  </a:lnTo>
                  <a:lnTo>
                    <a:pt x="29994" y="9108"/>
                  </a:lnTo>
                  <a:lnTo>
                    <a:pt x="30001" y="9068"/>
                  </a:lnTo>
                  <a:lnTo>
                    <a:pt x="30006" y="9027"/>
                  </a:lnTo>
                  <a:lnTo>
                    <a:pt x="30011" y="8988"/>
                  </a:lnTo>
                  <a:lnTo>
                    <a:pt x="30015" y="8947"/>
                  </a:lnTo>
                  <a:lnTo>
                    <a:pt x="30018" y="8908"/>
                  </a:lnTo>
                  <a:lnTo>
                    <a:pt x="30020" y="8867"/>
                  </a:lnTo>
                  <a:lnTo>
                    <a:pt x="30021" y="8827"/>
                  </a:lnTo>
                  <a:lnTo>
                    <a:pt x="30023" y="8787"/>
                  </a:lnTo>
                  <a:lnTo>
                    <a:pt x="30023" y="8747"/>
                  </a:lnTo>
                  <a:lnTo>
                    <a:pt x="30021" y="8707"/>
                  </a:lnTo>
                  <a:lnTo>
                    <a:pt x="30019" y="8667"/>
                  </a:lnTo>
                  <a:lnTo>
                    <a:pt x="30017" y="8628"/>
                  </a:lnTo>
                  <a:lnTo>
                    <a:pt x="30013" y="8588"/>
                  </a:lnTo>
                  <a:lnTo>
                    <a:pt x="30009" y="8549"/>
                  </a:lnTo>
                  <a:lnTo>
                    <a:pt x="30004" y="8509"/>
                  </a:lnTo>
                  <a:lnTo>
                    <a:pt x="29998" y="8471"/>
                  </a:lnTo>
                  <a:lnTo>
                    <a:pt x="29990" y="8432"/>
                  </a:lnTo>
                  <a:lnTo>
                    <a:pt x="29982" y="8394"/>
                  </a:lnTo>
                  <a:lnTo>
                    <a:pt x="29974" y="8355"/>
                  </a:lnTo>
                  <a:lnTo>
                    <a:pt x="29963" y="8317"/>
                  </a:lnTo>
                  <a:lnTo>
                    <a:pt x="29953" y="8279"/>
                  </a:lnTo>
                  <a:lnTo>
                    <a:pt x="29941" y="8242"/>
                  </a:lnTo>
                  <a:lnTo>
                    <a:pt x="29928" y="8204"/>
                  </a:lnTo>
                  <a:lnTo>
                    <a:pt x="29914" y="8168"/>
                  </a:lnTo>
                  <a:lnTo>
                    <a:pt x="29900" y="8130"/>
                  </a:lnTo>
                  <a:lnTo>
                    <a:pt x="29884" y="8095"/>
                  </a:lnTo>
                  <a:lnTo>
                    <a:pt x="29867" y="8058"/>
                  </a:lnTo>
                  <a:lnTo>
                    <a:pt x="29850" y="8023"/>
                  </a:lnTo>
                  <a:lnTo>
                    <a:pt x="29831" y="7989"/>
                  </a:lnTo>
                  <a:lnTo>
                    <a:pt x="29811" y="7954"/>
                  </a:lnTo>
                  <a:lnTo>
                    <a:pt x="29790" y="7920"/>
                  </a:lnTo>
                  <a:lnTo>
                    <a:pt x="29767" y="7887"/>
                  </a:lnTo>
                  <a:lnTo>
                    <a:pt x="29745" y="7853"/>
                  </a:lnTo>
                  <a:lnTo>
                    <a:pt x="29721" y="7821"/>
                  </a:lnTo>
                  <a:lnTo>
                    <a:pt x="29696" y="7789"/>
                  </a:lnTo>
                  <a:lnTo>
                    <a:pt x="29670" y="7758"/>
                  </a:lnTo>
                  <a:lnTo>
                    <a:pt x="29643" y="7726"/>
                  </a:lnTo>
                  <a:lnTo>
                    <a:pt x="29613" y="7696"/>
                  </a:lnTo>
                  <a:lnTo>
                    <a:pt x="29584" y="7666"/>
                  </a:lnTo>
                  <a:lnTo>
                    <a:pt x="29553" y="7637"/>
                  </a:lnTo>
                  <a:lnTo>
                    <a:pt x="29522" y="7609"/>
                  </a:lnTo>
                  <a:lnTo>
                    <a:pt x="29488" y="7581"/>
                  </a:lnTo>
                  <a:lnTo>
                    <a:pt x="29454" y="7554"/>
                  </a:lnTo>
                  <a:lnTo>
                    <a:pt x="29417" y="7517"/>
                  </a:lnTo>
                  <a:lnTo>
                    <a:pt x="29384" y="7487"/>
                  </a:lnTo>
                  <a:lnTo>
                    <a:pt x="29355" y="7461"/>
                  </a:lnTo>
                  <a:lnTo>
                    <a:pt x="29331" y="7439"/>
                  </a:lnTo>
                  <a:lnTo>
                    <a:pt x="29297" y="7412"/>
                  </a:lnTo>
                  <a:lnTo>
                    <a:pt x="29285" y="7403"/>
                  </a:lnTo>
                  <a:close/>
                </a:path>
              </a:pathLst>
            </a:custGeom>
            <a:solidFill>
              <a:schemeClr val="accent5">
                <a:lumMod val="40000"/>
                <a:lumOff val="60000"/>
              </a:schemeClr>
            </a:solidFill>
            <a:ln w="38160">
              <a:solidFill>
                <a:schemeClr val="bg1"/>
              </a:solidFill>
              <a:round/>
            </a:ln>
            <a:effectLst>
              <a:outerShdw blurRad="50800" dist="38100" dir="2700000" algn="tl" rotWithShape="0">
                <a:srgbClr val="000000">
                  <a:alpha val="40000"/>
                </a:srgbClr>
              </a:outerShdw>
            </a:effectLst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minor"/>
          </p:style>
          <p:txBody>
            <a:bodyPr lIns="90000" tIns="45000" rIns="252000" bIns="45000" anchor="ctr"/>
            <a:lstStyle/>
            <a:p>
              <a:pPr algn="ctr"/>
              <a:r>
                <a:rPr lang="en-US" altLang="zh-CN" sz="2400" dirty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</a:rPr>
                <a:t>  </a:t>
              </a:r>
              <a:r>
                <a:rPr lang="en-US" altLang="zh-CN" sz="2000" b="1" dirty="0" err="1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</a:rPr>
                <a:t>重点句型一</a:t>
              </a:r>
              <a:endParaRPr lang="en-US" altLang="zh-CN" sz="2000" dirty="0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slow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4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图片 9"/>
          <p:cNvPicPr>
            <a:picLocks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848350" y="5924550"/>
            <a:ext cx="1423988" cy="1804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4" name="图片 12"/>
          <p:cNvPicPr>
            <a:picLocks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404938" y="5924550"/>
            <a:ext cx="1239441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5" name="图片 7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0019" y="5832476"/>
            <a:ext cx="763191" cy="868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6" name="图片 8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972425" y="5997576"/>
            <a:ext cx="931069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7" name="图片 2097268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00125" y="6343651"/>
            <a:ext cx="404813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8" name="图片 2097269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272338" y="6343650"/>
            <a:ext cx="540544" cy="477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9" name="图片 2097243"/>
          <p:cNvPicPr>
            <a:picLocks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7939088" y="4457701"/>
            <a:ext cx="997744" cy="1539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8" name="图片 1"/>
          <p:cNvPicPr>
            <a:picLocks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1262063" y="2273301"/>
            <a:ext cx="1697831" cy="3724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9" name="图片 2"/>
          <p:cNvPicPr>
            <a:picLocks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6026943" y="1117600"/>
            <a:ext cx="1785938" cy="352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" name="CustomShape 1"/>
          <p:cNvSpPr/>
          <p:nvPr/>
        </p:nvSpPr>
        <p:spPr>
          <a:xfrm>
            <a:off x="2831307" y="1627188"/>
            <a:ext cx="2817019" cy="646112"/>
          </a:xfrm>
          <a:prstGeom prst="wedgeRectCallout">
            <a:avLst>
              <a:gd name="adj1" fmla="val -55494"/>
              <a:gd name="adj2" fmla="val 46507"/>
            </a:avLst>
          </a:prstGeom>
          <a:solidFill>
            <a:schemeClr val="bg1"/>
          </a:solidFill>
          <a:ln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 algn="ctr"/>
            <a:r>
              <a:rPr lang="en-US" altLang="zh-CN" sz="2800">
                <a:solidFill>
                  <a:srgbClr val="00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I can dance.</a:t>
            </a:r>
            <a:endParaRPr lang="en-US" altLang="zh-CN" sz="28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441" name="CustomShape 2"/>
          <p:cNvSpPr/>
          <p:nvPr/>
        </p:nvSpPr>
        <p:spPr>
          <a:xfrm>
            <a:off x="3369469" y="3811588"/>
            <a:ext cx="2817019" cy="646112"/>
          </a:xfrm>
          <a:prstGeom prst="wedgeRectCallout">
            <a:avLst>
              <a:gd name="adj1" fmla="val 58943"/>
              <a:gd name="adj2" fmla="val -785"/>
            </a:avLst>
          </a:prstGeom>
          <a:solidFill>
            <a:schemeClr val="bg1"/>
          </a:solidFill>
          <a:ln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 algn="ctr"/>
            <a:r>
              <a:rPr lang="en-US" altLang="zh-CN" sz="2800">
                <a:solidFill>
                  <a:srgbClr val="00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I can sing.</a:t>
            </a:r>
            <a:endParaRPr lang="en-US" altLang="zh-CN" sz="28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/>
                                        <p:tgtEl>
                                          <p:spTgt spid="4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>
                                        <p:cTn id="17" dur="80"/>
                                        <p:tgtEl>
                                          <p:spTgt spid="44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44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44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>
                                        <p:cTn id="24" dur="80"/>
                                        <p:tgtEl>
                                          <p:spTgt spid="44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</p:anim>
                                    <p:anim calcmode="discrete" valueType="clr">
                                      <p:cBhvr>
                                        <p:cTn id="25" dur="80"/>
                                        <p:tgtEl>
                                          <p:spTgt spid="44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6" dur="80"/>
                                        <p:tgtEl>
                                          <p:spTgt spid="44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图片 9"/>
          <p:cNvPicPr>
            <a:picLocks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735241" y="5807075"/>
            <a:ext cx="1423988" cy="180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58" name="图片 12"/>
          <p:cNvPicPr>
            <a:picLocks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212056" y="5997575"/>
            <a:ext cx="1239441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59" name="图片 7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0019" y="5832476"/>
            <a:ext cx="763191" cy="868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0" name="图片 8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972425" y="5997576"/>
            <a:ext cx="931069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1" name="图片 2097268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21544" y="6238876"/>
            <a:ext cx="403622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2" name="图片 2097269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272338" y="6343650"/>
            <a:ext cx="540544" cy="477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3" name="CustomShape 1"/>
          <p:cNvSpPr/>
          <p:nvPr/>
        </p:nvSpPr>
        <p:spPr>
          <a:xfrm>
            <a:off x="2890838" y="939800"/>
            <a:ext cx="5286375" cy="820738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/>
        </p:style>
        <p:txBody>
          <a:bodyPr lIns="90000" tIns="45000" rIns="90000" bIns="45000"/>
          <a:lstStyle/>
          <a:p>
            <a:pPr fontAlgn="auto">
              <a:lnSpc>
                <a:spcPct val="150000"/>
              </a:lnSpc>
            </a:pPr>
            <a:r>
              <a:rPr lang="en-US" sz="1600" spc="-1" noProof="1">
                <a:solidFill>
                  <a:srgbClr val="4F81BD"/>
                </a:solidFill>
                <a:latin typeface="方正书宋_GBK"/>
                <a:ea typeface="宋体" panose="02010600030101010101" pitchFamily="2" charset="-122"/>
              </a:rPr>
              <a:t> </a:t>
            </a:r>
            <a:r>
              <a:rPr lang="en-US" sz="3200" spc="-1" noProof="1">
                <a:solidFill>
                  <a:srgbClr val="4F81BD"/>
                </a:solidFill>
                <a:latin typeface="Comic Sans MS" panose="030F0702030302020204"/>
                <a:ea typeface="宋体" panose="02010600030101010101" pitchFamily="2" charset="-122"/>
              </a:rPr>
              <a:t>Can you dance? </a:t>
            </a:r>
            <a:r>
              <a:rPr lang="zh-CN" altLang="en-US" sz="3200" spc="-1" noProof="1">
                <a:latin typeface="Comic Sans MS" panose="030F0702030302020204"/>
                <a:ea typeface="宋体" panose="02010600030101010101" pitchFamily="2" charset="-122"/>
              </a:rPr>
              <a:t>你会跳舞吗？</a:t>
            </a:r>
            <a:endParaRPr lang="zh-CN" altLang="en-US" sz="3200" spc="-1" noProof="1">
              <a:latin typeface="Comic Sans MS" panose="030F0702030302020204"/>
              <a:ea typeface="宋体" panose="02010600030101010101" pitchFamily="2" charset="-122"/>
            </a:endParaRPr>
          </a:p>
        </p:txBody>
      </p:sp>
      <p:grpSp>
        <p:nvGrpSpPr>
          <p:cNvPr id="454" name="Group 2"/>
          <p:cNvGrpSpPr/>
          <p:nvPr/>
        </p:nvGrpSpPr>
        <p:grpSpPr bwMode="auto">
          <a:xfrm>
            <a:off x="913209" y="2370139"/>
            <a:ext cx="7524750" cy="1063625"/>
            <a:chOff x="1671839" y="2369880"/>
            <a:chExt cx="8524801" cy="1064520"/>
          </a:xfrm>
        </p:grpSpPr>
        <p:sp>
          <p:nvSpPr>
            <p:cNvPr id="455" name="CustomShape 3"/>
            <p:cNvSpPr/>
            <p:nvPr/>
          </p:nvSpPr>
          <p:spPr>
            <a:xfrm>
              <a:off x="1671839" y="2369880"/>
              <a:ext cx="1742728" cy="1064520"/>
            </a:xfrm>
            <a:prstGeom prst="rect">
              <a:avLst/>
            </a:prstGeom>
            <a:noFill/>
            <a:ln w="9360">
              <a:noFill/>
            </a:ln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minor"/>
          </p:style>
          <p:txBody>
            <a:bodyPr lIns="90000" tIns="45000" rIns="90000" bIns="45000"/>
            <a:lstStyle/>
            <a:p>
              <a:r>
                <a:rPr lang="en-US" altLang="zh-CN" sz="3200" b="1" dirty="0">
                  <a:solidFill>
                    <a:srgbClr val="4F81BD"/>
                  </a:solidFill>
                  <a:ea typeface="宋体" panose="02010600030101010101" pitchFamily="2" charset="-122"/>
                </a:rPr>
                <a:t>【</a:t>
              </a:r>
              <a:r>
                <a:rPr lang="en-US" altLang="zh-CN" sz="3200" b="1" dirty="0" err="1">
                  <a:solidFill>
                    <a:srgbClr val="4F81BD"/>
                  </a:solidFill>
                  <a:latin typeface="楷体" panose="02010609060101010101" charset="-122"/>
                  <a:ea typeface="楷体" panose="02010609060101010101" charset="-122"/>
                </a:rPr>
                <a:t>详解</a:t>
              </a:r>
              <a:r>
                <a:rPr lang="en-US" altLang="zh-CN" sz="3200" b="1" dirty="0">
                  <a:solidFill>
                    <a:srgbClr val="4F81BD"/>
                  </a:solidFill>
                  <a:latin typeface="楷体" panose="02010609060101010101" charset="-122"/>
                  <a:ea typeface="楷体" panose="02010609060101010101" charset="-122"/>
                </a:rPr>
                <a:t>】</a:t>
              </a:r>
              <a:endParaRPr lang="en-US" altLang="zh-CN" sz="3200" dirty="0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456" name="CustomShape 4"/>
            <p:cNvSpPr/>
            <p:nvPr/>
          </p:nvSpPr>
          <p:spPr>
            <a:xfrm>
              <a:off x="3530786" y="2369880"/>
              <a:ext cx="6665854" cy="943768"/>
            </a:xfrm>
            <a:prstGeom prst="rect">
              <a:avLst/>
            </a:prstGeom>
            <a:noFill/>
            <a:ln w="9360">
              <a:noFill/>
            </a:ln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minor"/>
          </p:style>
          <p:txBody>
            <a:bodyPr lIns="90000" tIns="45000" rIns="90000" bIns="45000"/>
            <a:lstStyle/>
            <a:p>
              <a:pPr fontAlgn="auto"/>
              <a:r>
                <a:rPr lang="en-US" sz="2800" spc="-1" noProof="1">
                  <a:solidFill>
                    <a:srgbClr val="000000"/>
                  </a:solidFill>
                  <a:latin typeface="Comic Sans MS" panose="030F0702030302020204"/>
                  <a:ea typeface="楷体" panose="02010609060101010101" charset="-122"/>
                </a:rPr>
                <a:t>can you …? </a:t>
              </a:r>
              <a:r>
                <a:rPr lang="en-US" sz="2800" spc="-1" noProof="1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</a:rPr>
                <a:t>意为“</a:t>
              </a:r>
              <a:r>
                <a:rPr lang="zh-CN" altLang="en-US" sz="2800" spc="-1" noProof="1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</a:rPr>
                <a:t>你会</a:t>
              </a:r>
              <a:r>
                <a:rPr lang="en-US" sz="2800" spc="-1" noProof="1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</a:rPr>
                <a:t>……”</a:t>
              </a:r>
              <a:r>
                <a:rPr lang="zh-CN" altLang="en-US" sz="2800" spc="-1" noProof="1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</a:rPr>
                <a:t>或者</a:t>
              </a:r>
              <a:r>
                <a:rPr lang="en-US" sz="2800" spc="-1" noProof="1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“</a:t>
              </a:r>
              <a:r>
                <a:rPr lang="zh-CN" altLang="en-US" sz="2800" spc="-1" noProof="1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你能</a:t>
              </a:r>
              <a:r>
                <a:rPr lang="en-US" sz="2800" spc="-1" noProof="1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……”</a:t>
              </a:r>
              <a:r>
                <a:rPr lang="en-US" sz="2800" spc="-1" noProof="1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</a:rPr>
                <a:t>。此句</a:t>
              </a:r>
              <a:r>
                <a:rPr lang="zh-CN" altLang="en-US" sz="2800" spc="-1" noProof="1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</a:rPr>
                <a:t>肯定回答 </a:t>
              </a:r>
              <a:r>
                <a:rPr lang="en-US" altLang="zh-CN" sz="2800" spc="-1" noProof="1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</a:rPr>
                <a:t>Yes,I can.</a:t>
              </a:r>
              <a:endParaRPr lang="en-US" altLang="zh-CN" sz="2800" spc="-1" noProof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endParaRPr>
            </a:p>
            <a:p>
              <a:pPr fontAlgn="auto"/>
              <a:r>
                <a:rPr lang="zh-CN" altLang="en-US" sz="2800" spc="-1" noProof="1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</a:rPr>
                <a:t>否定回答 </a:t>
              </a:r>
              <a:r>
                <a:rPr lang="en-US" altLang="zh-CN" sz="2800" spc="-1" noProof="1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</a:rPr>
                <a:t>No,I can't.</a:t>
              </a:r>
              <a:endParaRPr lang="en-US" altLang="zh-CN" sz="2800" spc="-1" noProof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19467" name="Group 6"/>
          <p:cNvGrpSpPr/>
          <p:nvPr/>
        </p:nvGrpSpPr>
        <p:grpSpPr bwMode="auto">
          <a:xfrm>
            <a:off x="495300" y="1012825"/>
            <a:ext cx="8235554" cy="4794250"/>
            <a:chOff x="659880" y="1013400"/>
            <a:chExt cx="10981080" cy="4793760"/>
          </a:xfrm>
        </p:grpSpPr>
        <p:grpSp>
          <p:nvGrpSpPr>
            <p:cNvPr id="19468" name="Group 7"/>
            <p:cNvGrpSpPr/>
            <p:nvPr/>
          </p:nvGrpSpPr>
          <p:grpSpPr bwMode="auto">
            <a:xfrm>
              <a:off x="677520" y="1527480"/>
              <a:ext cx="10963440" cy="4279680"/>
              <a:chOff x="677520" y="1527480"/>
              <a:chExt cx="10963440" cy="4279680"/>
            </a:xfrm>
          </p:grpSpPr>
          <p:sp>
            <p:nvSpPr>
              <p:cNvPr id="460" name="Line 8"/>
              <p:cNvSpPr/>
              <p:nvPr/>
            </p:nvSpPr>
            <p:spPr>
              <a:xfrm flipH="1">
                <a:off x="677344" y="5807160"/>
                <a:ext cx="10963616" cy="0"/>
              </a:xfrm>
              <a:prstGeom prst="line">
                <a:avLst/>
              </a:prstGeom>
              <a:ln w="12600">
                <a:solidFill>
                  <a:srgbClr val="854343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/>
            </p:style>
          </p:sp>
          <p:grpSp>
            <p:nvGrpSpPr>
              <p:cNvPr id="19470" name="Group 9"/>
              <p:cNvGrpSpPr/>
              <p:nvPr/>
            </p:nvGrpSpPr>
            <p:grpSpPr bwMode="auto">
              <a:xfrm>
                <a:off x="677520" y="1527480"/>
                <a:ext cx="10963440" cy="4279320"/>
                <a:chOff x="677520" y="1527480"/>
                <a:chExt cx="10963440" cy="4279320"/>
              </a:xfrm>
            </p:grpSpPr>
            <p:sp>
              <p:nvSpPr>
                <p:cNvPr id="462" name="Line 10"/>
                <p:cNvSpPr/>
                <p:nvPr/>
              </p:nvSpPr>
              <p:spPr>
                <a:xfrm>
                  <a:off x="11640960" y="1956278"/>
                  <a:ext cx="0" cy="3850882"/>
                </a:xfrm>
                <a:prstGeom prst="line">
                  <a:avLst/>
                </a:prstGeom>
                <a:ln w="12600">
                  <a:solidFill>
                    <a:srgbClr val="854343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/>
              </p:style>
            </p:sp>
            <p:sp>
              <p:nvSpPr>
                <p:cNvPr id="463" name="Line 11"/>
                <p:cNvSpPr/>
                <p:nvPr/>
              </p:nvSpPr>
              <p:spPr>
                <a:xfrm flipH="1" flipV="1">
                  <a:off x="677344" y="1527697"/>
                  <a:ext cx="2394024" cy="28572"/>
                </a:xfrm>
                <a:prstGeom prst="line">
                  <a:avLst/>
                </a:prstGeom>
                <a:ln w="12600">
                  <a:solidFill>
                    <a:srgbClr val="854343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/>
              </p:style>
            </p:sp>
            <p:sp>
              <p:nvSpPr>
                <p:cNvPr id="464" name="Line 12"/>
                <p:cNvSpPr/>
                <p:nvPr/>
              </p:nvSpPr>
              <p:spPr>
                <a:xfrm>
                  <a:off x="677344" y="1527697"/>
                  <a:ext cx="0" cy="4279463"/>
                </a:xfrm>
                <a:prstGeom prst="line">
                  <a:avLst/>
                </a:prstGeom>
                <a:ln w="12600">
                  <a:solidFill>
                    <a:srgbClr val="854343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/>
              </p:style>
            </p:sp>
          </p:grpSp>
        </p:grpSp>
        <p:sp>
          <p:nvSpPr>
            <p:cNvPr id="465" name="CustomShape 13"/>
            <p:cNvSpPr/>
            <p:nvPr/>
          </p:nvSpPr>
          <p:spPr>
            <a:xfrm flipH="1">
              <a:off x="659880" y="1013400"/>
              <a:ext cx="2557543" cy="714302"/>
            </a:xfrm>
            <a:custGeom>
              <a:avLst/>
              <a:gdLst/>
              <a:ahLst/>
              <a:cxnLst/>
              <a:rect l="l" t="t" r="r" b="b"/>
              <a:pathLst>
                <a:path w="30720" h="11496">
                  <a:moveTo>
                    <a:pt x="29285" y="7403"/>
                  </a:moveTo>
                  <a:lnTo>
                    <a:pt x="29285" y="7403"/>
                  </a:lnTo>
                  <a:lnTo>
                    <a:pt x="29232" y="7379"/>
                  </a:lnTo>
                  <a:lnTo>
                    <a:pt x="29180" y="7357"/>
                  </a:lnTo>
                  <a:lnTo>
                    <a:pt x="29127" y="7336"/>
                  </a:lnTo>
                  <a:lnTo>
                    <a:pt x="29073" y="7316"/>
                  </a:lnTo>
                  <a:lnTo>
                    <a:pt x="29020" y="7298"/>
                  </a:lnTo>
                  <a:lnTo>
                    <a:pt x="28966" y="7280"/>
                  </a:lnTo>
                  <a:lnTo>
                    <a:pt x="28913" y="7264"/>
                  </a:lnTo>
                  <a:lnTo>
                    <a:pt x="28859" y="7251"/>
                  </a:lnTo>
                  <a:lnTo>
                    <a:pt x="28804" y="7237"/>
                  </a:lnTo>
                  <a:lnTo>
                    <a:pt x="28750" y="7226"/>
                  </a:lnTo>
                  <a:lnTo>
                    <a:pt x="28697" y="7216"/>
                  </a:lnTo>
                  <a:lnTo>
                    <a:pt x="28643" y="7208"/>
                  </a:lnTo>
                  <a:lnTo>
                    <a:pt x="28589" y="7202"/>
                  </a:lnTo>
                  <a:lnTo>
                    <a:pt x="28535" y="7198"/>
                  </a:lnTo>
                  <a:lnTo>
                    <a:pt x="28482" y="7195"/>
                  </a:lnTo>
                  <a:lnTo>
                    <a:pt x="28429" y="7194"/>
                  </a:lnTo>
                  <a:lnTo>
                    <a:pt x="28376" y="7194"/>
                  </a:lnTo>
                  <a:lnTo>
                    <a:pt x="28322" y="7197"/>
                  </a:lnTo>
                  <a:lnTo>
                    <a:pt x="28269" y="7201"/>
                  </a:lnTo>
                  <a:lnTo>
                    <a:pt x="28217" y="7207"/>
                  </a:lnTo>
                  <a:lnTo>
                    <a:pt x="28165" y="7215"/>
                  </a:lnTo>
                  <a:lnTo>
                    <a:pt x="28113" y="7226"/>
                  </a:lnTo>
                  <a:lnTo>
                    <a:pt x="28062" y="7238"/>
                  </a:lnTo>
                  <a:lnTo>
                    <a:pt x="28011" y="7253"/>
                  </a:lnTo>
                  <a:lnTo>
                    <a:pt x="27960" y="7270"/>
                  </a:lnTo>
                  <a:lnTo>
                    <a:pt x="27910" y="7289"/>
                  </a:lnTo>
                  <a:lnTo>
                    <a:pt x="27861" y="7310"/>
                  </a:lnTo>
                  <a:lnTo>
                    <a:pt x="27812" y="7334"/>
                  </a:lnTo>
                  <a:lnTo>
                    <a:pt x="27763" y="7360"/>
                  </a:lnTo>
                  <a:lnTo>
                    <a:pt x="27717" y="7388"/>
                  </a:lnTo>
                  <a:lnTo>
                    <a:pt x="27670" y="7418"/>
                  </a:lnTo>
                  <a:lnTo>
                    <a:pt x="27623" y="7452"/>
                  </a:lnTo>
                  <a:lnTo>
                    <a:pt x="27600" y="7473"/>
                  </a:lnTo>
                  <a:lnTo>
                    <a:pt x="27578" y="7494"/>
                  </a:lnTo>
                  <a:lnTo>
                    <a:pt x="27556" y="7516"/>
                  </a:lnTo>
                  <a:lnTo>
                    <a:pt x="27535" y="7539"/>
                  </a:lnTo>
                  <a:lnTo>
                    <a:pt x="27515" y="7562"/>
                  </a:lnTo>
                  <a:lnTo>
                    <a:pt x="27495" y="7586"/>
                  </a:lnTo>
                  <a:lnTo>
                    <a:pt x="27476" y="7611"/>
                  </a:lnTo>
                  <a:lnTo>
                    <a:pt x="27457" y="7636"/>
                  </a:lnTo>
                  <a:lnTo>
                    <a:pt x="27440" y="7662"/>
                  </a:lnTo>
                  <a:lnTo>
                    <a:pt x="27422" y="7689"/>
                  </a:lnTo>
                  <a:lnTo>
                    <a:pt x="27405" y="7716"/>
                  </a:lnTo>
                  <a:lnTo>
                    <a:pt x="27390" y="7743"/>
                  </a:lnTo>
                  <a:lnTo>
                    <a:pt x="27374" y="7771"/>
                  </a:lnTo>
                  <a:lnTo>
                    <a:pt x="27360" y="7799"/>
                  </a:lnTo>
                  <a:lnTo>
                    <a:pt x="27345" y="7827"/>
                  </a:lnTo>
                  <a:lnTo>
                    <a:pt x="27332" y="7857"/>
                  </a:lnTo>
                  <a:lnTo>
                    <a:pt x="27319" y="7887"/>
                  </a:lnTo>
                  <a:lnTo>
                    <a:pt x="27307" y="7916"/>
                  </a:lnTo>
                  <a:lnTo>
                    <a:pt x="27296" y="7946"/>
                  </a:lnTo>
                  <a:lnTo>
                    <a:pt x="27286" y="7976"/>
                  </a:lnTo>
                  <a:lnTo>
                    <a:pt x="27276" y="8006"/>
                  </a:lnTo>
                  <a:lnTo>
                    <a:pt x="27268" y="8038"/>
                  </a:lnTo>
                  <a:lnTo>
                    <a:pt x="27260" y="8069"/>
                  </a:lnTo>
                  <a:lnTo>
                    <a:pt x="27252" y="8099"/>
                  </a:lnTo>
                  <a:lnTo>
                    <a:pt x="27246" y="8130"/>
                  </a:lnTo>
                  <a:lnTo>
                    <a:pt x="27241" y="8161"/>
                  </a:lnTo>
                  <a:lnTo>
                    <a:pt x="27236" y="8193"/>
                  </a:lnTo>
                  <a:lnTo>
                    <a:pt x="27231" y="8224"/>
                  </a:lnTo>
                  <a:lnTo>
                    <a:pt x="27228" y="8255"/>
                  </a:lnTo>
                  <a:lnTo>
                    <a:pt x="27226" y="8286"/>
                  </a:lnTo>
                  <a:lnTo>
                    <a:pt x="27225" y="8318"/>
                  </a:lnTo>
                  <a:lnTo>
                    <a:pt x="27224" y="8348"/>
                  </a:lnTo>
                  <a:lnTo>
                    <a:pt x="27225" y="8379"/>
                  </a:lnTo>
                  <a:lnTo>
                    <a:pt x="27226" y="8409"/>
                  </a:lnTo>
                  <a:lnTo>
                    <a:pt x="27228" y="8440"/>
                  </a:lnTo>
                  <a:lnTo>
                    <a:pt x="27231" y="8471"/>
                  </a:lnTo>
                  <a:lnTo>
                    <a:pt x="27236" y="8500"/>
                  </a:lnTo>
                  <a:lnTo>
                    <a:pt x="27241" y="8530"/>
                  </a:lnTo>
                  <a:lnTo>
                    <a:pt x="27247" y="8559"/>
                  </a:lnTo>
                  <a:lnTo>
                    <a:pt x="27254" y="8588"/>
                  </a:lnTo>
                  <a:lnTo>
                    <a:pt x="27263" y="8617"/>
                  </a:lnTo>
                  <a:lnTo>
                    <a:pt x="27271" y="8645"/>
                  </a:lnTo>
                  <a:lnTo>
                    <a:pt x="27281" y="8674"/>
                  </a:lnTo>
                  <a:lnTo>
                    <a:pt x="27293" y="8701"/>
                  </a:lnTo>
                  <a:lnTo>
                    <a:pt x="27304" y="8728"/>
                  </a:lnTo>
                  <a:lnTo>
                    <a:pt x="27318" y="8754"/>
                  </a:lnTo>
                  <a:lnTo>
                    <a:pt x="27331" y="8780"/>
                  </a:lnTo>
                  <a:lnTo>
                    <a:pt x="27347" y="8805"/>
                  </a:lnTo>
                  <a:lnTo>
                    <a:pt x="27364" y="8830"/>
                  </a:lnTo>
                  <a:lnTo>
                    <a:pt x="27381" y="8854"/>
                  </a:lnTo>
                  <a:lnTo>
                    <a:pt x="27399" y="8876"/>
                  </a:lnTo>
                  <a:lnTo>
                    <a:pt x="27419" y="8899"/>
                  </a:lnTo>
                  <a:lnTo>
                    <a:pt x="27440" y="8921"/>
                  </a:lnTo>
                  <a:lnTo>
                    <a:pt x="27462" y="8943"/>
                  </a:lnTo>
                  <a:lnTo>
                    <a:pt x="27484" y="8963"/>
                  </a:lnTo>
                  <a:lnTo>
                    <a:pt x="27509" y="8983"/>
                  </a:lnTo>
                  <a:lnTo>
                    <a:pt x="27534" y="9001"/>
                  </a:lnTo>
                  <a:lnTo>
                    <a:pt x="27560" y="9019"/>
                  </a:lnTo>
                  <a:lnTo>
                    <a:pt x="27589" y="9036"/>
                  </a:lnTo>
                  <a:lnTo>
                    <a:pt x="27618" y="9052"/>
                  </a:lnTo>
                  <a:lnTo>
                    <a:pt x="27648" y="9067"/>
                  </a:lnTo>
                  <a:lnTo>
                    <a:pt x="27679" y="9081"/>
                  </a:lnTo>
                  <a:lnTo>
                    <a:pt x="27711" y="9094"/>
                  </a:lnTo>
                  <a:lnTo>
                    <a:pt x="27746" y="9106"/>
                  </a:lnTo>
                  <a:lnTo>
                    <a:pt x="27734" y="9013"/>
                  </a:lnTo>
                  <a:lnTo>
                    <a:pt x="27730" y="8964"/>
                  </a:lnTo>
                  <a:lnTo>
                    <a:pt x="27727" y="8916"/>
                  </a:lnTo>
                  <a:lnTo>
                    <a:pt x="27724" y="8866"/>
                  </a:lnTo>
                  <a:lnTo>
                    <a:pt x="27722" y="8816"/>
                  </a:lnTo>
                  <a:lnTo>
                    <a:pt x="27721" y="8767"/>
                  </a:lnTo>
                  <a:lnTo>
                    <a:pt x="27721" y="8717"/>
                  </a:lnTo>
                  <a:lnTo>
                    <a:pt x="27722" y="8667"/>
                  </a:lnTo>
                  <a:lnTo>
                    <a:pt x="27725" y="8617"/>
                  </a:lnTo>
                  <a:lnTo>
                    <a:pt x="27729" y="8568"/>
                  </a:lnTo>
                  <a:lnTo>
                    <a:pt x="27734" y="8519"/>
                  </a:lnTo>
                  <a:lnTo>
                    <a:pt x="27743" y="8472"/>
                  </a:lnTo>
                  <a:lnTo>
                    <a:pt x="27752" y="8425"/>
                  </a:lnTo>
                  <a:lnTo>
                    <a:pt x="27763" y="8378"/>
                  </a:lnTo>
                  <a:lnTo>
                    <a:pt x="27776" y="8333"/>
                  </a:lnTo>
                  <a:lnTo>
                    <a:pt x="27783" y="8311"/>
                  </a:lnTo>
                  <a:lnTo>
                    <a:pt x="27792" y="8289"/>
                  </a:lnTo>
                  <a:lnTo>
                    <a:pt x="27800" y="8268"/>
                  </a:lnTo>
                  <a:lnTo>
                    <a:pt x="27809" y="8247"/>
                  </a:lnTo>
                  <a:lnTo>
                    <a:pt x="27820" y="8226"/>
                  </a:lnTo>
                  <a:lnTo>
                    <a:pt x="27829" y="8206"/>
                  </a:lnTo>
                  <a:lnTo>
                    <a:pt x="27840" y="8185"/>
                  </a:lnTo>
                  <a:lnTo>
                    <a:pt x="27852" y="8167"/>
                  </a:lnTo>
                  <a:lnTo>
                    <a:pt x="27864" y="8148"/>
                  </a:lnTo>
                  <a:lnTo>
                    <a:pt x="27877" y="8129"/>
                  </a:lnTo>
                  <a:lnTo>
                    <a:pt x="27890" y="8112"/>
                  </a:lnTo>
                  <a:lnTo>
                    <a:pt x="27905" y="8094"/>
                  </a:lnTo>
                  <a:lnTo>
                    <a:pt x="27921" y="8077"/>
                  </a:lnTo>
                  <a:lnTo>
                    <a:pt x="27936" y="8061"/>
                  </a:lnTo>
                  <a:lnTo>
                    <a:pt x="27953" y="8045"/>
                  </a:lnTo>
                  <a:lnTo>
                    <a:pt x="27970" y="8029"/>
                  </a:lnTo>
                  <a:lnTo>
                    <a:pt x="27987" y="8015"/>
                  </a:lnTo>
                  <a:lnTo>
                    <a:pt x="28006" y="8001"/>
                  </a:lnTo>
                  <a:lnTo>
                    <a:pt x="28026" y="7988"/>
                  </a:lnTo>
                  <a:lnTo>
                    <a:pt x="28047" y="7975"/>
                  </a:lnTo>
                  <a:lnTo>
                    <a:pt x="28067" y="7963"/>
                  </a:lnTo>
                  <a:lnTo>
                    <a:pt x="28089" y="7951"/>
                  </a:lnTo>
                  <a:lnTo>
                    <a:pt x="28112" y="7941"/>
                  </a:lnTo>
                  <a:lnTo>
                    <a:pt x="28136" y="7931"/>
                  </a:lnTo>
                  <a:lnTo>
                    <a:pt x="28160" y="7922"/>
                  </a:lnTo>
                  <a:lnTo>
                    <a:pt x="28186" y="7914"/>
                  </a:lnTo>
                  <a:lnTo>
                    <a:pt x="28212" y="7906"/>
                  </a:lnTo>
                  <a:lnTo>
                    <a:pt x="28240" y="7899"/>
                  </a:lnTo>
                  <a:lnTo>
                    <a:pt x="28268" y="7893"/>
                  </a:lnTo>
                  <a:lnTo>
                    <a:pt x="28298" y="7889"/>
                  </a:lnTo>
                  <a:lnTo>
                    <a:pt x="28328" y="7885"/>
                  </a:lnTo>
                  <a:lnTo>
                    <a:pt x="28358" y="7880"/>
                  </a:lnTo>
                  <a:lnTo>
                    <a:pt x="28384" y="7882"/>
                  </a:lnTo>
                  <a:lnTo>
                    <a:pt x="28410" y="7883"/>
                  </a:lnTo>
                  <a:lnTo>
                    <a:pt x="28435" y="7884"/>
                  </a:lnTo>
                  <a:lnTo>
                    <a:pt x="28460" y="7887"/>
                  </a:lnTo>
                  <a:lnTo>
                    <a:pt x="28485" y="7890"/>
                  </a:lnTo>
                  <a:lnTo>
                    <a:pt x="28510" y="7893"/>
                  </a:lnTo>
                  <a:lnTo>
                    <a:pt x="28535" y="7898"/>
                  </a:lnTo>
                  <a:lnTo>
                    <a:pt x="28559" y="7903"/>
                  </a:lnTo>
                  <a:lnTo>
                    <a:pt x="28583" y="7909"/>
                  </a:lnTo>
                  <a:lnTo>
                    <a:pt x="28607" y="7915"/>
                  </a:lnTo>
                  <a:lnTo>
                    <a:pt x="28630" y="7922"/>
                  </a:lnTo>
                  <a:lnTo>
                    <a:pt x="28654" y="7929"/>
                  </a:lnTo>
                  <a:lnTo>
                    <a:pt x="28676" y="7938"/>
                  </a:lnTo>
                  <a:lnTo>
                    <a:pt x="28699" y="7947"/>
                  </a:lnTo>
                  <a:lnTo>
                    <a:pt x="28721" y="7956"/>
                  </a:lnTo>
                  <a:lnTo>
                    <a:pt x="28743" y="7966"/>
                  </a:lnTo>
                  <a:lnTo>
                    <a:pt x="28765" y="7976"/>
                  </a:lnTo>
                  <a:lnTo>
                    <a:pt x="28787" y="7988"/>
                  </a:lnTo>
                  <a:lnTo>
                    <a:pt x="28808" y="7999"/>
                  </a:lnTo>
                  <a:lnTo>
                    <a:pt x="28828" y="8012"/>
                  </a:lnTo>
                  <a:lnTo>
                    <a:pt x="28869" y="8038"/>
                  </a:lnTo>
                  <a:lnTo>
                    <a:pt x="28908" y="8065"/>
                  </a:lnTo>
                  <a:lnTo>
                    <a:pt x="28945" y="8095"/>
                  </a:lnTo>
                  <a:lnTo>
                    <a:pt x="28981" y="8126"/>
                  </a:lnTo>
                  <a:lnTo>
                    <a:pt x="29016" y="8159"/>
                  </a:lnTo>
                  <a:lnTo>
                    <a:pt x="29048" y="8195"/>
                  </a:lnTo>
                  <a:lnTo>
                    <a:pt x="29078" y="8231"/>
                  </a:lnTo>
                  <a:lnTo>
                    <a:pt x="29107" y="8270"/>
                  </a:lnTo>
                  <a:lnTo>
                    <a:pt x="29134" y="8309"/>
                  </a:lnTo>
                  <a:lnTo>
                    <a:pt x="29159" y="8351"/>
                  </a:lnTo>
                  <a:lnTo>
                    <a:pt x="29182" y="8394"/>
                  </a:lnTo>
                  <a:lnTo>
                    <a:pt x="29202" y="8436"/>
                  </a:lnTo>
                  <a:lnTo>
                    <a:pt x="29221" y="8481"/>
                  </a:lnTo>
                  <a:lnTo>
                    <a:pt x="29229" y="8504"/>
                  </a:lnTo>
                  <a:lnTo>
                    <a:pt x="29238" y="8527"/>
                  </a:lnTo>
                  <a:lnTo>
                    <a:pt x="29245" y="8551"/>
                  </a:lnTo>
                  <a:lnTo>
                    <a:pt x="29251" y="8574"/>
                  </a:lnTo>
                  <a:lnTo>
                    <a:pt x="29257" y="8598"/>
                  </a:lnTo>
                  <a:lnTo>
                    <a:pt x="29263" y="8621"/>
                  </a:lnTo>
                  <a:lnTo>
                    <a:pt x="29268" y="8645"/>
                  </a:lnTo>
                  <a:lnTo>
                    <a:pt x="29272" y="8670"/>
                  </a:lnTo>
                  <a:lnTo>
                    <a:pt x="29275" y="8694"/>
                  </a:lnTo>
                  <a:lnTo>
                    <a:pt x="29278" y="8719"/>
                  </a:lnTo>
                  <a:lnTo>
                    <a:pt x="29280" y="8744"/>
                  </a:lnTo>
                  <a:lnTo>
                    <a:pt x="29282" y="8769"/>
                  </a:lnTo>
                  <a:lnTo>
                    <a:pt x="29283" y="8794"/>
                  </a:lnTo>
                  <a:lnTo>
                    <a:pt x="29283" y="8820"/>
                  </a:lnTo>
                  <a:lnTo>
                    <a:pt x="29283" y="8845"/>
                  </a:lnTo>
                  <a:lnTo>
                    <a:pt x="29282" y="8871"/>
                  </a:lnTo>
                  <a:lnTo>
                    <a:pt x="29280" y="8897"/>
                  </a:lnTo>
                  <a:lnTo>
                    <a:pt x="29278" y="8922"/>
                  </a:lnTo>
                  <a:lnTo>
                    <a:pt x="29271" y="8974"/>
                  </a:lnTo>
                  <a:lnTo>
                    <a:pt x="29262" y="9024"/>
                  </a:lnTo>
                  <a:lnTo>
                    <a:pt x="29251" y="9074"/>
                  </a:lnTo>
                  <a:lnTo>
                    <a:pt x="29238" y="9123"/>
                  </a:lnTo>
                  <a:lnTo>
                    <a:pt x="29223" y="9171"/>
                  </a:lnTo>
                  <a:lnTo>
                    <a:pt x="29206" y="9219"/>
                  </a:lnTo>
                  <a:lnTo>
                    <a:pt x="29188" y="9265"/>
                  </a:lnTo>
                  <a:lnTo>
                    <a:pt x="29167" y="9310"/>
                  </a:lnTo>
                  <a:lnTo>
                    <a:pt x="29144" y="9355"/>
                  </a:lnTo>
                  <a:lnTo>
                    <a:pt x="29120" y="9398"/>
                  </a:lnTo>
                  <a:lnTo>
                    <a:pt x="29094" y="9441"/>
                  </a:lnTo>
                  <a:lnTo>
                    <a:pt x="29067" y="9481"/>
                  </a:lnTo>
                  <a:lnTo>
                    <a:pt x="29038" y="9522"/>
                  </a:lnTo>
                  <a:lnTo>
                    <a:pt x="29006" y="9560"/>
                  </a:lnTo>
                  <a:lnTo>
                    <a:pt x="28974" y="9599"/>
                  </a:lnTo>
                  <a:lnTo>
                    <a:pt x="28941" y="9635"/>
                  </a:lnTo>
                  <a:lnTo>
                    <a:pt x="28905" y="9671"/>
                  </a:lnTo>
                  <a:lnTo>
                    <a:pt x="28869" y="9704"/>
                  </a:lnTo>
                  <a:lnTo>
                    <a:pt x="28831" y="9737"/>
                  </a:lnTo>
                  <a:lnTo>
                    <a:pt x="28792" y="9768"/>
                  </a:lnTo>
                  <a:lnTo>
                    <a:pt x="28751" y="9798"/>
                  </a:lnTo>
                  <a:lnTo>
                    <a:pt x="28710" y="9827"/>
                  </a:lnTo>
                  <a:lnTo>
                    <a:pt x="28666" y="9854"/>
                  </a:lnTo>
                  <a:lnTo>
                    <a:pt x="28622" y="9879"/>
                  </a:lnTo>
                  <a:lnTo>
                    <a:pt x="28578" y="9903"/>
                  </a:lnTo>
                  <a:lnTo>
                    <a:pt x="28532" y="9926"/>
                  </a:lnTo>
                  <a:lnTo>
                    <a:pt x="28484" y="9946"/>
                  </a:lnTo>
                  <a:lnTo>
                    <a:pt x="28436" y="9965"/>
                  </a:lnTo>
                  <a:lnTo>
                    <a:pt x="28387" y="9983"/>
                  </a:lnTo>
                  <a:lnTo>
                    <a:pt x="28337" y="9999"/>
                  </a:lnTo>
                  <a:lnTo>
                    <a:pt x="28287" y="10013"/>
                  </a:lnTo>
                  <a:lnTo>
                    <a:pt x="28236" y="10025"/>
                  </a:lnTo>
                  <a:lnTo>
                    <a:pt x="28189" y="10031"/>
                  </a:lnTo>
                  <a:lnTo>
                    <a:pt x="28143" y="10035"/>
                  </a:lnTo>
                  <a:lnTo>
                    <a:pt x="28098" y="10038"/>
                  </a:lnTo>
                  <a:lnTo>
                    <a:pt x="28052" y="10040"/>
                  </a:lnTo>
                  <a:lnTo>
                    <a:pt x="28006" y="10041"/>
                  </a:lnTo>
                  <a:lnTo>
                    <a:pt x="27960" y="10040"/>
                  </a:lnTo>
                  <a:lnTo>
                    <a:pt x="27915" y="10039"/>
                  </a:lnTo>
                  <a:lnTo>
                    <a:pt x="27870" y="10036"/>
                  </a:lnTo>
                  <a:lnTo>
                    <a:pt x="27825" y="10033"/>
                  </a:lnTo>
                  <a:lnTo>
                    <a:pt x="27780" y="10028"/>
                  </a:lnTo>
                  <a:lnTo>
                    <a:pt x="27735" y="10021"/>
                  </a:lnTo>
                  <a:lnTo>
                    <a:pt x="27691" y="10014"/>
                  </a:lnTo>
                  <a:lnTo>
                    <a:pt x="27647" y="10005"/>
                  </a:lnTo>
                  <a:lnTo>
                    <a:pt x="27602" y="9995"/>
                  </a:lnTo>
                  <a:lnTo>
                    <a:pt x="27559" y="9984"/>
                  </a:lnTo>
                  <a:lnTo>
                    <a:pt x="27516" y="9972"/>
                  </a:lnTo>
                  <a:lnTo>
                    <a:pt x="27473" y="9958"/>
                  </a:lnTo>
                  <a:lnTo>
                    <a:pt x="27430" y="9943"/>
                  </a:lnTo>
                  <a:lnTo>
                    <a:pt x="27388" y="9928"/>
                  </a:lnTo>
                  <a:lnTo>
                    <a:pt x="27346" y="9910"/>
                  </a:lnTo>
                  <a:lnTo>
                    <a:pt x="27305" y="9891"/>
                  </a:lnTo>
                  <a:lnTo>
                    <a:pt x="27265" y="9871"/>
                  </a:lnTo>
                  <a:lnTo>
                    <a:pt x="27224" y="9850"/>
                  </a:lnTo>
                  <a:lnTo>
                    <a:pt x="27185" y="9828"/>
                  </a:lnTo>
                  <a:lnTo>
                    <a:pt x="27145" y="9803"/>
                  </a:lnTo>
                  <a:lnTo>
                    <a:pt x="27107" y="9778"/>
                  </a:lnTo>
                  <a:lnTo>
                    <a:pt x="27068" y="9751"/>
                  </a:lnTo>
                  <a:lnTo>
                    <a:pt x="27031" y="9723"/>
                  </a:lnTo>
                  <a:lnTo>
                    <a:pt x="26994" y="9693"/>
                  </a:lnTo>
                  <a:lnTo>
                    <a:pt x="26958" y="9662"/>
                  </a:lnTo>
                  <a:lnTo>
                    <a:pt x="26922" y="9630"/>
                  </a:lnTo>
                  <a:lnTo>
                    <a:pt x="26888" y="9597"/>
                  </a:lnTo>
                  <a:lnTo>
                    <a:pt x="26854" y="9559"/>
                  </a:lnTo>
                  <a:lnTo>
                    <a:pt x="26821" y="9521"/>
                  </a:lnTo>
                  <a:lnTo>
                    <a:pt x="26790" y="9482"/>
                  </a:lnTo>
                  <a:lnTo>
                    <a:pt x="26761" y="9443"/>
                  </a:lnTo>
                  <a:lnTo>
                    <a:pt x="26732" y="9403"/>
                  </a:lnTo>
                  <a:lnTo>
                    <a:pt x="26705" y="9364"/>
                  </a:lnTo>
                  <a:lnTo>
                    <a:pt x="26679" y="9323"/>
                  </a:lnTo>
                  <a:lnTo>
                    <a:pt x="26655" y="9282"/>
                  </a:lnTo>
                  <a:lnTo>
                    <a:pt x="26631" y="9241"/>
                  </a:lnTo>
                  <a:lnTo>
                    <a:pt x="26609" y="9199"/>
                  </a:lnTo>
                  <a:lnTo>
                    <a:pt x="26588" y="9157"/>
                  </a:lnTo>
                  <a:lnTo>
                    <a:pt x="26568" y="9115"/>
                  </a:lnTo>
                  <a:lnTo>
                    <a:pt x="26551" y="9073"/>
                  </a:lnTo>
                  <a:lnTo>
                    <a:pt x="26533" y="9029"/>
                  </a:lnTo>
                  <a:lnTo>
                    <a:pt x="26517" y="8987"/>
                  </a:lnTo>
                  <a:lnTo>
                    <a:pt x="26503" y="8943"/>
                  </a:lnTo>
                  <a:lnTo>
                    <a:pt x="26489" y="8900"/>
                  </a:lnTo>
                  <a:lnTo>
                    <a:pt x="26477" y="8857"/>
                  </a:lnTo>
                  <a:lnTo>
                    <a:pt x="26466" y="8812"/>
                  </a:lnTo>
                  <a:lnTo>
                    <a:pt x="26456" y="8768"/>
                  </a:lnTo>
                  <a:lnTo>
                    <a:pt x="26448" y="8723"/>
                  </a:lnTo>
                  <a:lnTo>
                    <a:pt x="26440" y="8680"/>
                  </a:lnTo>
                  <a:lnTo>
                    <a:pt x="26434" y="8635"/>
                  </a:lnTo>
                  <a:lnTo>
                    <a:pt x="26429" y="8590"/>
                  </a:lnTo>
                  <a:lnTo>
                    <a:pt x="26425" y="8546"/>
                  </a:lnTo>
                  <a:lnTo>
                    <a:pt x="26422" y="8501"/>
                  </a:lnTo>
                  <a:lnTo>
                    <a:pt x="26421" y="8456"/>
                  </a:lnTo>
                  <a:lnTo>
                    <a:pt x="26419" y="8412"/>
                  </a:lnTo>
                  <a:lnTo>
                    <a:pt x="26419" y="8368"/>
                  </a:lnTo>
                  <a:lnTo>
                    <a:pt x="26422" y="8323"/>
                  </a:lnTo>
                  <a:lnTo>
                    <a:pt x="26425" y="8278"/>
                  </a:lnTo>
                  <a:lnTo>
                    <a:pt x="26428" y="8233"/>
                  </a:lnTo>
                  <a:lnTo>
                    <a:pt x="26433" y="8189"/>
                  </a:lnTo>
                  <a:lnTo>
                    <a:pt x="26439" y="8145"/>
                  </a:lnTo>
                  <a:lnTo>
                    <a:pt x="26445" y="8100"/>
                  </a:lnTo>
                  <a:lnTo>
                    <a:pt x="26454" y="8056"/>
                  </a:lnTo>
                  <a:lnTo>
                    <a:pt x="26463" y="8013"/>
                  </a:lnTo>
                  <a:lnTo>
                    <a:pt x="26473" y="7969"/>
                  </a:lnTo>
                  <a:lnTo>
                    <a:pt x="26484" y="7925"/>
                  </a:lnTo>
                  <a:lnTo>
                    <a:pt x="26497" y="7882"/>
                  </a:lnTo>
                  <a:lnTo>
                    <a:pt x="26509" y="7839"/>
                  </a:lnTo>
                  <a:lnTo>
                    <a:pt x="26524" y="7796"/>
                  </a:lnTo>
                  <a:lnTo>
                    <a:pt x="26539" y="7754"/>
                  </a:lnTo>
                  <a:lnTo>
                    <a:pt x="26555" y="7711"/>
                  </a:lnTo>
                  <a:lnTo>
                    <a:pt x="26571" y="7669"/>
                  </a:lnTo>
                  <a:lnTo>
                    <a:pt x="26590" y="7628"/>
                  </a:lnTo>
                  <a:lnTo>
                    <a:pt x="26609" y="7587"/>
                  </a:lnTo>
                  <a:lnTo>
                    <a:pt x="26629" y="7546"/>
                  </a:lnTo>
                  <a:lnTo>
                    <a:pt x="26650" y="7506"/>
                  </a:lnTo>
                  <a:lnTo>
                    <a:pt x="26671" y="7465"/>
                  </a:lnTo>
                  <a:lnTo>
                    <a:pt x="26694" y="7426"/>
                  </a:lnTo>
                  <a:lnTo>
                    <a:pt x="26718" y="7387"/>
                  </a:lnTo>
                  <a:lnTo>
                    <a:pt x="26743" y="7349"/>
                  </a:lnTo>
                  <a:lnTo>
                    <a:pt x="26768" y="7310"/>
                  </a:lnTo>
                  <a:lnTo>
                    <a:pt x="26795" y="7273"/>
                  </a:lnTo>
                  <a:lnTo>
                    <a:pt x="26822" y="7236"/>
                  </a:lnTo>
                  <a:lnTo>
                    <a:pt x="26850" y="7200"/>
                  </a:lnTo>
                  <a:lnTo>
                    <a:pt x="26880" y="7163"/>
                  </a:lnTo>
                  <a:lnTo>
                    <a:pt x="26910" y="7128"/>
                  </a:lnTo>
                  <a:lnTo>
                    <a:pt x="26940" y="7094"/>
                  </a:lnTo>
                  <a:lnTo>
                    <a:pt x="26971" y="7060"/>
                  </a:lnTo>
                  <a:lnTo>
                    <a:pt x="27005" y="7027"/>
                  </a:lnTo>
                  <a:lnTo>
                    <a:pt x="27038" y="6994"/>
                  </a:lnTo>
                  <a:lnTo>
                    <a:pt x="27071" y="6962"/>
                  </a:lnTo>
                  <a:lnTo>
                    <a:pt x="27107" y="6933"/>
                  </a:lnTo>
                  <a:lnTo>
                    <a:pt x="27141" y="6906"/>
                  </a:lnTo>
                  <a:lnTo>
                    <a:pt x="27176" y="6880"/>
                  </a:lnTo>
                  <a:lnTo>
                    <a:pt x="27212" y="6854"/>
                  </a:lnTo>
                  <a:lnTo>
                    <a:pt x="27248" y="6829"/>
                  </a:lnTo>
                  <a:lnTo>
                    <a:pt x="27285" y="6805"/>
                  </a:lnTo>
                  <a:lnTo>
                    <a:pt x="27321" y="6782"/>
                  </a:lnTo>
                  <a:lnTo>
                    <a:pt x="27357" y="6761"/>
                  </a:lnTo>
                  <a:lnTo>
                    <a:pt x="27395" y="6740"/>
                  </a:lnTo>
                  <a:lnTo>
                    <a:pt x="27432" y="6719"/>
                  </a:lnTo>
                  <a:lnTo>
                    <a:pt x="27470" y="6699"/>
                  </a:lnTo>
                  <a:lnTo>
                    <a:pt x="27508" y="6681"/>
                  </a:lnTo>
                  <a:lnTo>
                    <a:pt x="27546" y="6663"/>
                  </a:lnTo>
                  <a:lnTo>
                    <a:pt x="27584" y="6646"/>
                  </a:lnTo>
                  <a:lnTo>
                    <a:pt x="27623" y="6630"/>
                  </a:lnTo>
                  <a:lnTo>
                    <a:pt x="27662" y="6615"/>
                  </a:lnTo>
                  <a:lnTo>
                    <a:pt x="27701" y="6600"/>
                  </a:lnTo>
                  <a:lnTo>
                    <a:pt x="27741" y="6587"/>
                  </a:lnTo>
                  <a:lnTo>
                    <a:pt x="27780" y="6573"/>
                  </a:lnTo>
                  <a:lnTo>
                    <a:pt x="27820" y="6562"/>
                  </a:lnTo>
                  <a:lnTo>
                    <a:pt x="27859" y="6550"/>
                  </a:lnTo>
                  <a:lnTo>
                    <a:pt x="27899" y="6540"/>
                  </a:lnTo>
                  <a:lnTo>
                    <a:pt x="27939" y="6531"/>
                  </a:lnTo>
                  <a:lnTo>
                    <a:pt x="27980" y="6521"/>
                  </a:lnTo>
                  <a:lnTo>
                    <a:pt x="28020" y="6514"/>
                  </a:lnTo>
                  <a:lnTo>
                    <a:pt x="28060" y="6507"/>
                  </a:lnTo>
                  <a:lnTo>
                    <a:pt x="28101" y="6499"/>
                  </a:lnTo>
                  <a:lnTo>
                    <a:pt x="28141" y="6494"/>
                  </a:lnTo>
                  <a:lnTo>
                    <a:pt x="28182" y="6489"/>
                  </a:lnTo>
                  <a:lnTo>
                    <a:pt x="28223" y="6485"/>
                  </a:lnTo>
                  <a:lnTo>
                    <a:pt x="28264" y="6482"/>
                  </a:lnTo>
                  <a:lnTo>
                    <a:pt x="28305" y="6480"/>
                  </a:lnTo>
                  <a:lnTo>
                    <a:pt x="28345" y="6478"/>
                  </a:lnTo>
                  <a:lnTo>
                    <a:pt x="28387" y="6477"/>
                  </a:lnTo>
                  <a:lnTo>
                    <a:pt x="28428" y="6477"/>
                  </a:lnTo>
                  <a:lnTo>
                    <a:pt x="28468" y="6477"/>
                  </a:lnTo>
                  <a:lnTo>
                    <a:pt x="28510" y="6479"/>
                  </a:lnTo>
                  <a:lnTo>
                    <a:pt x="28550" y="6481"/>
                  </a:lnTo>
                  <a:lnTo>
                    <a:pt x="28592" y="6483"/>
                  </a:lnTo>
                  <a:lnTo>
                    <a:pt x="28633" y="6486"/>
                  </a:lnTo>
                  <a:lnTo>
                    <a:pt x="28673" y="6490"/>
                  </a:lnTo>
                  <a:lnTo>
                    <a:pt x="28715" y="6495"/>
                  </a:lnTo>
                  <a:lnTo>
                    <a:pt x="28756" y="6501"/>
                  </a:lnTo>
                  <a:lnTo>
                    <a:pt x="28796" y="6508"/>
                  </a:lnTo>
                  <a:lnTo>
                    <a:pt x="28837" y="6514"/>
                  </a:lnTo>
                  <a:lnTo>
                    <a:pt x="28877" y="6522"/>
                  </a:lnTo>
                  <a:lnTo>
                    <a:pt x="28918" y="6531"/>
                  </a:lnTo>
                  <a:lnTo>
                    <a:pt x="28959" y="6540"/>
                  </a:lnTo>
                  <a:lnTo>
                    <a:pt x="28999" y="6549"/>
                  </a:lnTo>
                  <a:lnTo>
                    <a:pt x="29040" y="6560"/>
                  </a:lnTo>
                  <a:lnTo>
                    <a:pt x="29079" y="6571"/>
                  </a:lnTo>
                  <a:lnTo>
                    <a:pt x="29119" y="6584"/>
                  </a:lnTo>
                  <a:lnTo>
                    <a:pt x="29159" y="6596"/>
                  </a:lnTo>
                  <a:lnTo>
                    <a:pt x="29199" y="6610"/>
                  </a:lnTo>
                  <a:lnTo>
                    <a:pt x="29239" y="6623"/>
                  </a:lnTo>
                  <a:lnTo>
                    <a:pt x="29277" y="6638"/>
                  </a:lnTo>
                  <a:lnTo>
                    <a:pt x="29317" y="6653"/>
                  </a:lnTo>
                  <a:lnTo>
                    <a:pt x="29355" y="6669"/>
                  </a:lnTo>
                  <a:lnTo>
                    <a:pt x="29395" y="6686"/>
                  </a:lnTo>
                  <a:lnTo>
                    <a:pt x="29432" y="6703"/>
                  </a:lnTo>
                  <a:lnTo>
                    <a:pt x="29471" y="6721"/>
                  </a:lnTo>
                  <a:lnTo>
                    <a:pt x="29509" y="6740"/>
                  </a:lnTo>
                  <a:lnTo>
                    <a:pt x="29547" y="6759"/>
                  </a:lnTo>
                  <a:lnTo>
                    <a:pt x="29584" y="6778"/>
                  </a:lnTo>
                  <a:lnTo>
                    <a:pt x="29619" y="6799"/>
                  </a:lnTo>
                  <a:lnTo>
                    <a:pt x="29652" y="6819"/>
                  </a:lnTo>
                  <a:lnTo>
                    <a:pt x="29685" y="6841"/>
                  </a:lnTo>
                  <a:lnTo>
                    <a:pt x="29717" y="6863"/>
                  </a:lnTo>
                  <a:lnTo>
                    <a:pt x="29750" y="6884"/>
                  </a:lnTo>
                  <a:lnTo>
                    <a:pt x="29781" y="6906"/>
                  </a:lnTo>
                  <a:lnTo>
                    <a:pt x="29812" y="6929"/>
                  </a:lnTo>
                  <a:lnTo>
                    <a:pt x="29842" y="6953"/>
                  </a:lnTo>
                  <a:lnTo>
                    <a:pt x="29873" y="6977"/>
                  </a:lnTo>
                  <a:lnTo>
                    <a:pt x="29902" y="7001"/>
                  </a:lnTo>
                  <a:lnTo>
                    <a:pt x="29931" y="7025"/>
                  </a:lnTo>
                  <a:lnTo>
                    <a:pt x="29959" y="7050"/>
                  </a:lnTo>
                  <a:lnTo>
                    <a:pt x="29987" y="7075"/>
                  </a:lnTo>
                  <a:lnTo>
                    <a:pt x="30014" y="7101"/>
                  </a:lnTo>
                  <a:lnTo>
                    <a:pt x="30041" y="7127"/>
                  </a:lnTo>
                  <a:lnTo>
                    <a:pt x="30067" y="7153"/>
                  </a:lnTo>
                  <a:lnTo>
                    <a:pt x="30118" y="7207"/>
                  </a:lnTo>
                  <a:lnTo>
                    <a:pt x="30167" y="7261"/>
                  </a:lnTo>
                  <a:lnTo>
                    <a:pt x="30213" y="7317"/>
                  </a:lnTo>
                  <a:lnTo>
                    <a:pt x="30258" y="7376"/>
                  </a:lnTo>
                  <a:lnTo>
                    <a:pt x="30300" y="7434"/>
                  </a:lnTo>
                  <a:lnTo>
                    <a:pt x="30341" y="7494"/>
                  </a:lnTo>
                  <a:lnTo>
                    <a:pt x="30379" y="7555"/>
                  </a:lnTo>
                  <a:lnTo>
                    <a:pt x="30415" y="7617"/>
                  </a:lnTo>
                  <a:lnTo>
                    <a:pt x="30449" y="7680"/>
                  </a:lnTo>
                  <a:lnTo>
                    <a:pt x="30482" y="7744"/>
                  </a:lnTo>
                  <a:lnTo>
                    <a:pt x="30512" y="7809"/>
                  </a:lnTo>
                  <a:lnTo>
                    <a:pt x="30540" y="7874"/>
                  </a:lnTo>
                  <a:lnTo>
                    <a:pt x="30566" y="7941"/>
                  </a:lnTo>
                  <a:lnTo>
                    <a:pt x="30590" y="8007"/>
                  </a:lnTo>
                  <a:lnTo>
                    <a:pt x="30612" y="8075"/>
                  </a:lnTo>
                  <a:lnTo>
                    <a:pt x="30632" y="8144"/>
                  </a:lnTo>
                  <a:lnTo>
                    <a:pt x="30649" y="8212"/>
                  </a:lnTo>
                  <a:lnTo>
                    <a:pt x="30665" y="8282"/>
                  </a:lnTo>
                  <a:lnTo>
                    <a:pt x="30678" y="8352"/>
                  </a:lnTo>
                  <a:lnTo>
                    <a:pt x="30691" y="8423"/>
                  </a:lnTo>
                  <a:lnTo>
                    <a:pt x="30700" y="8493"/>
                  </a:lnTo>
                  <a:lnTo>
                    <a:pt x="30709" y="8565"/>
                  </a:lnTo>
                  <a:lnTo>
                    <a:pt x="30714" y="8636"/>
                  </a:lnTo>
                  <a:lnTo>
                    <a:pt x="30718" y="8708"/>
                  </a:lnTo>
                  <a:lnTo>
                    <a:pt x="30720" y="8780"/>
                  </a:lnTo>
                  <a:lnTo>
                    <a:pt x="30720" y="8853"/>
                  </a:lnTo>
                  <a:lnTo>
                    <a:pt x="30718" y="8924"/>
                  </a:lnTo>
                  <a:lnTo>
                    <a:pt x="30714" y="8996"/>
                  </a:lnTo>
                  <a:lnTo>
                    <a:pt x="30708" y="9068"/>
                  </a:lnTo>
                  <a:lnTo>
                    <a:pt x="30700" y="9141"/>
                  </a:lnTo>
                  <a:lnTo>
                    <a:pt x="30690" y="9213"/>
                  </a:lnTo>
                  <a:lnTo>
                    <a:pt x="30678" y="9284"/>
                  </a:lnTo>
                  <a:lnTo>
                    <a:pt x="30665" y="9355"/>
                  </a:lnTo>
                  <a:lnTo>
                    <a:pt x="30649" y="9427"/>
                  </a:lnTo>
                  <a:lnTo>
                    <a:pt x="30632" y="9498"/>
                  </a:lnTo>
                  <a:lnTo>
                    <a:pt x="30612" y="9569"/>
                  </a:lnTo>
                  <a:lnTo>
                    <a:pt x="30590" y="9638"/>
                  </a:lnTo>
                  <a:lnTo>
                    <a:pt x="30567" y="9708"/>
                  </a:lnTo>
                  <a:lnTo>
                    <a:pt x="30542" y="9777"/>
                  </a:lnTo>
                  <a:lnTo>
                    <a:pt x="30515" y="9845"/>
                  </a:lnTo>
                  <a:lnTo>
                    <a:pt x="30486" y="9913"/>
                  </a:lnTo>
                  <a:lnTo>
                    <a:pt x="30456" y="9981"/>
                  </a:lnTo>
                  <a:lnTo>
                    <a:pt x="30422" y="10047"/>
                  </a:lnTo>
                  <a:lnTo>
                    <a:pt x="30388" y="10113"/>
                  </a:lnTo>
                  <a:lnTo>
                    <a:pt x="30351" y="10177"/>
                  </a:lnTo>
                  <a:lnTo>
                    <a:pt x="30313" y="10242"/>
                  </a:lnTo>
                  <a:lnTo>
                    <a:pt x="30273" y="10304"/>
                  </a:lnTo>
                  <a:lnTo>
                    <a:pt x="30231" y="10367"/>
                  </a:lnTo>
                  <a:lnTo>
                    <a:pt x="30187" y="10428"/>
                  </a:lnTo>
                  <a:lnTo>
                    <a:pt x="30141" y="10488"/>
                  </a:lnTo>
                  <a:lnTo>
                    <a:pt x="30094" y="10547"/>
                  </a:lnTo>
                  <a:lnTo>
                    <a:pt x="30044" y="10604"/>
                  </a:lnTo>
                  <a:lnTo>
                    <a:pt x="29993" y="10660"/>
                  </a:lnTo>
                  <a:lnTo>
                    <a:pt x="29940" y="10715"/>
                  </a:lnTo>
                  <a:lnTo>
                    <a:pt x="29886" y="10770"/>
                  </a:lnTo>
                  <a:lnTo>
                    <a:pt x="29829" y="10822"/>
                  </a:lnTo>
                  <a:lnTo>
                    <a:pt x="29775" y="10867"/>
                  </a:lnTo>
                  <a:lnTo>
                    <a:pt x="29719" y="10911"/>
                  </a:lnTo>
                  <a:lnTo>
                    <a:pt x="29662" y="10953"/>
                  </a:lnTo>
                  <a:lnTo>
                    <a:pt x="29605" y="10993"/>
                  </a:lnTo>
                  <a:lnTo>
                    <a:pt x="29548" y="11032"/>
                  </a:lnTo>
                  <a:lnTo>
                    <a:pt x="29489" y="11068"/>
                  </a:lnTo>
                  <a:lnTo>
                    <a:pt x="29431" y="11105"/>
                  </a:lnTo>
                  <a:lnTo>
                    <a:pt x="29372" y="11138"/>
                  </a:lnTo>
                  <a:lnTo>
                    <a:pt x="29311" y="11170"/>
                  </a:lnTo>
                  <a:lnTo>
                    <a:pt x="29251" y="11201"/>
                  </a:lnTo>
                  <a:lnTo>
                    <a:pt x="29191" y="11231"/>
                  </a:lnTo>
                  <a:lnTo>
                    <a:pt x="29129" y="11259"/>
                  </a:lnTo>
                  <a:lnTo>
                    <a:pt x="29068" y="11285"/>
                  </a:lnTo>
                  <a:lnTo>
                    <a:pt x="29005" y="11310"/>
                  </a:lnTo>
                  <a:lnTo>
                    <a:pt x="28943" y="11333"/>
                  </a:lnTo>
                  <a:lnTo>
                    <a:pt x="28880" y="11353"/>
                  </a:lnTo>
                  <a:lnTo>
                    <a:pt x="28817" y="11374"/>
                  </a:lnTo>
                  <a:lnTo>
                    <a:pt x="28753" y="11392"/>
                  </a:lnTo>
                  <a:lnTo>
                    <a:pt x="28689" y="11410"/>
                  </a:lnTo>
                  <a:lnTo>
                    <a:pt x="28625" y="11424"/>
                  </a:lnTo>
                  <a:lnTo>
                    <a:pt x="28561" y="11439"/>
                  </a:lnTo>
                  <a:lnTo>
                    <a:pt x="28496" y="11451"/>
                  </a:lnTo>
                  <a:lnTo>
                    <a:pt x="28431" y="11462"/>
                  </a:lnTo>
                  <a:lnTo>
                    <a:pt x="28366" y="11471"/>
                  </a:lnTo>
                  <a:lnTo>
                    <a:pt x="28301" y="11479"/>
                  </a:lnTo>
                  <a:lnTo>
                    <a:pt x="28236" y="11486"/>
                  </a:lnTo>
                  <a:lnTo>
                    <a:pt x="28170" y="11490"/>
                  </a:lnTo>
                  <a:lnTo>
                    <a:pt x="28105" y="11494"/>
                  </a:lnTo>
                  <a:lnTo>
                    <a:pt x="28039" y="11496"/>
                  </a:lnTo>
                  <a:lnTo>
                    <a:pt x="27974" y="11496"/>
                  </a:lnTo>
                  <a:lnTo>
                    <a:pt x="27908" y="11495"/>
                  </a:lnTo>
                  <a:lnTo>
                    <a:pt x="27843" y="11493"/>
                  </a:lnTo>
                  <a:lnTo>
                    <a:pt x="27777" y="11489"/>
                  </a:lnTo>
                  <a:lnTo>
                    <a:pt x="27711" y="11484"/>
                  </a:lnTo>
                  <a:lnTo>
                    <a:pt x="27646" y="11476"/>
                  </a:lnTo>
                  <a:lnTo>
                    <a:pt x="27580" y="11468"/>
                  </a:lnTo>
                  <a:lnTo>
                    <a:pt x="27516" y="11459"/>
                  </a:lnTo>
                  <a:lnTo>
                    <a:pt x="27450" y="11447"/>
                  </a:lnTo>
                  <a:lnTo>
                    <a:pt x="27386" y="11435"/>
                  </a:lnTo>
                  <a:lnTo>
                    <a:pt x="27320" y="11421"/>
                  </a:lnTo>
                  <a:lnTo>
                    <a:pt x="27255" y="11405"/>
                  </a:lnTo>
                  <a:lnTo>
                    <a:pt x="27192" y="11389"/>
                  </a:lnTo>
                  <a:lnTo>
                    <a:pt x="27127" y="11371"/>
                  </a:lnTo>
                  <a:lnTo>
                    <a:pt x="27064" y="11351"/>
                  </a:lnTo>
                  <a:lnTo>
                    <a:pt x="27000" y="11331"/>
                  </a:lnTo>
                  <a:lnTo>
                    <a:pt x="26937" y="11308"/>
                  </a:lnTo>
                  <a:lnTo>
                    <a:pt x="26874" y="11284"/>
                  </a:lnTo>
                  <a:lnTo>
                    <a:pt x="26812" y="11259"/>
                  </a:lnTo>
                  <a:lnTo>
                    <a:pt x="26751" y="11233"/>
                  </a:lnTo>
                  <a:lnTo>
                    <a:pt x="26689" y="11205"/>
                  </a:lnTo>
                  <a:lnTo>
                    <a:pt x="26628" y="11175"/>
                  </a:lnTo>
                  <a:lnTo>
                    <a:pt x="26567" y="11144"/>
                  </a:lnTo>
                  <a:lnTo>
                    <a:pt x="26507" y="11113"/>
                  </a:lnTo>
                  <a:lnTo>
                    <a:pt x="26448" y="11080"/>
                  </a:lnTo>
                  <a:lnTo>
                    <a:pt x="26388" y="11044"/>
                  </a:lnTo>
                  <a:lnTo>
                    <a:pt x="26330" y="11009"/>
                  </a:lnTo>
                  <a:lnTo>
                    <a:pt x="26272" y="10971"/>
                  </a:lnTo>
                  <a:lnTo>
                    <a:pt x="26214" y="10933"/>
                  </a:lnTo>
                  <a:lnTo>
                    <a:pt x="26158" y="10892"/>
                  </a:lnTo>
                  <a:lnTo>
                    <a:pt x="26102" y="10852"/>
                  </a:lnTo>
                  <a:lnTo>
                    <a:pt x="26047" y="10809"/>
                  </a:lnTo>
                  <a:lnTo>
                    <a:pt x="25992" y="10765"/>
                  </a:lnTo>
                  <a:lnTo>
                    <a:pt x="25937" y="10720"/>
                  </a:lnTo>
                  <a:lnTo>
                    <a:pt x="25884" y="10673"/>
                  </a:lnTo>
                  <a:lnTo>
                    <a:pt x="25840" y="10644"/>
                  </a:lnTo>
                  <a:lnTo>
                    <a:pt x="25797" y="10618"/>
                  </a:lnTo>
                  <a:lnTo>
                    <a:pt x="25756" y="10593"/>
                  </a:lnTo>
                  <a:lnTo>
                    <a:pt x="25718" y="10571"/>
                  </a:lnTo>
                  <a:lnTo>
                    <a:pt x="25681" y="10551"/>
                  </a:lnTo>
                  <a:lnTo>
                    <a:pt x="25646" y="10533"/>
                  </a:lnTo>
                  <a:lnTo>
                    <a:pt x="25613" y="10518"/>
                  </a:lnTo>
                  <a:lnTo>
                    <a:pt x="25581" y="10503"/>
                  </a:lnTo>
                  <a:lnTo>
                    <a:pt x="25550" y="10492"/>
                  </a:lnTo>
                  <a:lnTo>
                    <a:pt x="25521" y="10480"/>
                  </a:lnTo>
                  <a:lnTo>
                    <a:pt x="25493" y="10472"/>
                  </a:lnTo>
                  <a:lnTo>
                    <a:pt x="25466" y="10464"/>
                  </a:lnTo>
                  <a:lnTo>
                    <a:pt x="25440" y="10457"/>
                  </a:lnTo>
                  <a:lnTo>
                    <a:pt x="25414" y="10452"/>
                  </a:lnTo>
                  <a:lnTo>
                    <a:pt x="25389" y="10448"/>
                  </a:lnTo>
                  <a:lnTo>
                    <a:pt x="25364" y="10445"/>
                  </a:lnTo>
                  <a:lnTo>
                    <a:pt x="3051" y="10445"/>
                  </a:lnTo>
                  <a:lnTo>
                    <a:pt x="2972" y="10444"/>
                  </a:lnTo>
                  <a:lnTo>
                    <a:pt x="2894" y="10442"/>
                  </a:lnTo>
                  <a:lnTo>
                    <a:pt x="2816" y="10437"/>
                  </a:lnTo>
                  <a:lnTo>
                    <a:pt x="2739" y="10429"/>
                  </a:lnTo>
                  <a:lnTo>
                    <a:pt x="2662" y="10421"/>
                  </a:lnTo>
                  <a:lnTo>
                    <a:pt x="2586" y="10411"/>
                  </a:lnTo>
                  <a:lnTo>
                    <a:pt x="2511" y="10398"/>
                  </a:lnTo>
                  <a:lnTo>
                    <a:pt x="2436" y="10383"/>
                  </a:lnTo>
                  <a:lnTo>
                    <a:pt x="2362" y="10367"/>
                  </a:lnTo>
                  <a:lnTo>
                    <a:pt x="2288" y="10349"/>
                  </a:lnTo>
                  <a:lnTo>
                    <a:pt x="2215" y="10329"/>
                  </a:lnTo>
                  <a:lnTo>
                    <a:pt x="2143" y="10309"/>
                  </a:lnTo>
                  <a:lnTo>
                    <a:pt x="2073" y="10285"/>
                  </a:lnTo>
                  <a:lnTo>
                    <a:pt x="2002" y="10261"/>
                  </a:lnTo>
                  <a:lnTo>
                    <a:pt x="1932" y="10234"/>
                  </a:lnTo>
                  <a:lnTo>
                    <a:pt x="1863" y="10205"/>
                  </a:lnTo>
                  <a:lnTo>
                    <a:pt x="1795" y="10176"/>
                  </a:lnTo>
                  <a:lnTo>
                    <a:pt x="1728" y="10144"/>
                  </a:lnTo>
                  <a:lnTo>
                    <a:pt x="1661" y="10112"/>
                  </a:lnTo>
                  <a:lnTo>
                    <a:pt x="1597" y="10077"/>
                  </a:lnTo>
                  <a:lnTo>
                    <a:pt x="1532" y="10041"/>
                  </a:lnTo>
                  <a:lnTo>
                    <a:pt x="1469" y="10004"/>
                  </a:lnTo>
                  <a:lnTo>
                    <a:pt x="1406" y="9965"/>
                  </a:lnTo>
                  <a:lnTo>
                    <a:pt x="1345" y="9924"/>
                  </a:lnTo>
                  <a:lnTo>
                    <a:pt x="1285" y="9883"/>
                  </a:lnTo>
                  <a:lnTo>
                    <a:pt x="1225" y="9839"/>
                  </a:lnTo>
                  <a:lnTo>
                    <a:pt x="1167" y="9794"/>
                  </a:lnTo>
                  <a:lnTo>
                    <a:pt x="1110" y="9749"/>
                  </a:lnTo>
                  <a:lnTo>
                    <a:pt x="1055" y="9702"/>
                  </a:lnTo>
                  <a:lnTo>
                    <a:pt x="999" y="9653"/>
                  </a:lnTo>
                  <a:lnTo>
                    <a:pt x="945" y="9603"/>
                  </a:lnTo>
                  <a:lnTo>
                    <a:pt x="893" y="9552"/>
                  </a:lnTo>
                  <a:lnTo>
                    <a:pt x="842" y="9500"/>
                  </a:lnTo>
                  <a:lnTo>
                    <a:pt x="792" y="9446"/>
                  </a:lnTo>
                  <a:lnTo>
                    <a:pt x="743" y="9392"/>
                  </a:lnTo>
                  <a:lnTo>
                    <a:pt x="696" y="9335"/>
                  </a:lnTo>
                  <a:lnTo>
                    <a:pt x="651" y="9278"/>
                  </a:lnTo>
                  <a:lnTo>
                    <a:pt x="606" y="9220"/>
                  </a:lnTo>
                  <a:lnTo>
                    <a:pt x="562" y="9161"/>
                  </a:lnTo>
                  <a:lnTo>
                    <a:pt x="521" y="9100"/>
                  </a:lnTo>
                  <a:lnTo>
                    <a:pt x="480" y="9039"/>
                  </a:lnTo>
                  <a:lnTo>
                    <a:pt x="441" y="8976"/>
                  </a:lnTo>
                  <a:lnTo>
                    <a:pt x="404" y="8913"/>
                  </a:lnTo>
                  <a:lnTo>
                    <a:pt x="367" y="8849"/>
                  </a:lnTo>
                  <a:lnTo>
                    <a:pt x="333" y="8784"/>
                  </a:lnTo>
                  <a:lnTo>
                    <a:pt x="301" y="8717"/>
                  </a:lnTo>
                  <a:lnTo>
                    <a:pt x="270" y="8651"/>
                  </a:lnTo>
                  <a:lnTo>
                    <a:pt x="239" y="8582"/>
                  </a:lnTo>
                  <a:lnTo>
                    <a:pt x="211" y="8513"/>
                  </a:lnTo>
                  <a:lnTo>
                    <a:pt x="185" y="8444"/>
                  </a:lnTo>
                  <a:lnTo>
                    <a:pt x="160" y="8373"/>
                  </a:lnTo>
                  <a:lnTo>
                    <a:pt x="136" y="8302"/>
                  </a:lnTo>
                  <a:lnTo>
                    <a:pt x="116" y="8230"/>
                  </a:lnTo>
                  <a:lnTo>
                    <a:pt x="96" y="8157"/>
                  </a:lnTo>
                  <a:lnTo>
                    <a:pt x="78" y="8083"/>
                  </a:lnTo>
                  <a:lnTo>
                    <a:pt x="61" y="8010"/>
                  </a:lnTo>
                  <a:lnTo>
                    <a:pt x="47" y="7935"/>
                  </a:lnTo>
                  <a:lnTo>
                    <a:pt x="34" y="7860"/>
                  </a:lnTo>
                  <a:lnTo>
                    <a:pt x="24" y="7784"/>
                  </a:lnTo>
                  <a:lnTo>
                    <a:pt x="16" y="7707"/>
                  </a:lnTo>
                  <a:lnTo>
                    <a:pt x="8" y="7630"/>
                  </a:lnTo>
                  <a:lnTo>
                    <a:pt x="4" y="7552"/>
                  </a:lnTo>
                  <a:lnTo>
                    <a:pt x="1" y="7474"/>
                  </a:lnTo>
                  <a:lnTo>
                    <a:pt x="0" y="7394"/>
                  </a:lnTo>
                  <a:lnTo>
                    <a:pt x="0" y="3050"/>
                  </a:lnTo>
                  <a:lnTo>
                    <a:pt x="1" y="2971"/>
                  </a:lnTo>
                  <a:lnTo>
                    <a:pt x="4" y="2893"/>
                  </a:lnTo>
                  <a:lnTo>
                    <a:pt x="8" y="2815"/>
                  </a:lnTo>
                  <a:lnTo>
                    <a:pt x="16" y="2738"/>
                  </a:lnTo>
                  <a:lnTo>
                    <a:pt x="24" y="2661"/>
                  </a:lnTo>
                  <a:lnTo>
                    <a:pt x="34" y="2585"/>
                  </a:lnTo>
                  <a:lnTo>
                    <a:pt x="47" y="2510"/>
                  </a:lnTo>
                  <a:lnTo>
                    <a:pt x="61" y="2435"/>
                  </a:lnTo>
                  <a:lnTo>
                    <a:pt x="78" y="2361"/>
                  </a:lnTo>
                  <a:lnTo>
                    <a:pt x="96" y="2288"/>
                  </a:lnTo>
                  <a:lnTo>
                    <a:pt x="116" y="2215"/>
                  </a:lnTo>
                  <a:lnTo>
                    <a:pt x="136" y="2143"/>
                  </a:lnTo>
                  <a:lnTo>
                    <a:pt x="160" y="2072"/>
                  </a:lnTo>
                  <a:lnTo>
                    <a:pt x="185" y="2001"/>
                  </a:lnTo>
                  <a:lnTo>
                    <a:pt x="211" y="1932"/>
                  </a:lnTo>
                  <a:lnTo>
                    <a:pt x="239" y="1863"/>
                  </a:lnTo>
                  <a:lnTo>
                    <a:pt x="270" y="1795"/>
                  </a:lnTo>
                  <a:lnTo>
                    <a:pt x="301" y="1728"/>
                  </a:lnTo>
                  <a:lnTo>
                    <a:pt x="333" y="1661"/>
                  </a:lnTo>
                  <a:lnTo>
                    <a:pt x="367" y="1596"/>
                  </a:lnTo>
                  <a:lnTo>
                    <a:pt x="404" y="1532"/>
                  </a:lnTo>
                  <a:lnTo>
                    <a:pt x="441" y="1468"/>
                  </a:lnTo>
                  <a:lnTo>
                    <a:pt x="480" y="1406"/>
                  </a:lnTo>
                  <a:lnTo>
                    <a:pt x="521" y="1345"/>
                  </a:lnTo>
                  <a:lnTo>
                    <a:pt x="562" y="1284"/>
                  </a:lnTo>
                  <a:lnTo>
                    <a:pt x="606" y="1225"/>
                  </a:lnTo>
                  <a:lnTo>
                    <a:pt x="651" y="1167"/>
                  </a:lnTo>
                  <a:lnTo>
                    <a:pt x="696" y="1109"/>
                  </a:lnTo>
                  <a:lnTo>
                    <a:pt x="743" y="1054"/>
                  </a:lnTo>
                  <a:lnTo>
                    <a:pt x="792" y="999"/>
                  </a:lnTo>
                  <a:lnTo>
                    <a:pt x="842" y="946"/>
                  </a:lnTo>
                  <a:lnTo>
                    <a:pt x="893" y="893"/>
                  </a:lnTo>
                  <a:lnTo>
                    <a:pt x="945" y="842"/>
                  </a:lnTo>
                  <a:lnTo>
                    <a:pt x="999" y="792"/>
                  </a:lnTo>
                  <a:lnTo>
                    <a:pt x="1055" y="744"/>
                  </a:lnTo>
                  <a:lnTo>
                    <a:pt x="1110" y="696"/>
                  </a:lnTo>
                  <a:lnTo>
                    <a:pt x="1167" y="650"/>
                  </a:lnTo>
                  <a:lnTo>
                    <a:pt x="1225" y="606"/>
                  </a:lnTo>
                  <a:lnTo>
                    <a:pt x="1285" y="563"/>
                  </a:lnTo>
                  <a:lnTo>
                    <a:pt x="1345" y="520"/>
                  </a:lnTo>
                  <a:lnTo>
                    <a:pt x="1406" y="481"/>
                  </a:lnTo>
                  <a:lnTo>
                    <a:pt x="1469" y="441"/>
                  </a:lnTo>
                  <a:lnTo>
                    <a:pt x="1532" y="404"/>
                  </a:lnTo>
                  <a:lnTo>
                    <a:pt x="1597" y="368"/>
                  </a:lnTo>
                  <a:lnTo>
                    <a:pt x="1661" y="334"/>
                  </a:lnTo>
                  <a:lnTo>
                    <a:pt x="1728" y="301"/>
                  </a:lnTo>
                  <a:lnTo>
                    <a:pt x="1795" y="270"/>
                  </a:lnTo>
                  <a:lnTo>
                    <a:pt x="1863" y="239"/>
                  </a:lnTo>
                  <a:lnTo>
                    <a:pt x="1932" y="211"/>
                  </a:lnTo>
                  <a:lnTo>
                    <a:pt x="2002" y="185"/>
                  </a:lnTo>
                  <a:lnTo>
                    <a:pt x="2073" y="160"/>
                  </a:lnTo>
                  <a:lnTo>
                    <a:pt x="2143" y="137"/>
                  </a:lnTo>
                  <a:lnTo>
                    <a:pt x="2215" y="116"/>
                  </a:lnTo>
                  <a:lnTo>
                    <a:pt x="2288" y="96"/>
                  </a:lnTo>
                  <a:lnTo>
                    <a:pt x="2362" y="78"/>
                  </a:lnTo>
                  <a:lnTo>
                    <a:pt x="2436" y="61"/>
                  </a:lnTo>
                  <a:lnTo>
                    <a:pt x="2511" y="48"/>
                  </a:lnTo>
                  <a:lnTo>
                    <a:pt x="2586" y="35"/>
                  </a:lnTo>
                  <a:lnTo>
                    <a:pt x="2662" y="24"/>
                  </a:lnTo>
                  <a:lnTo>
                    <a:pt x="2739" y="16"/>
                  </a:lnTo>
                  <a:lnTo>
                    <a:pt x="2816" y="8"/>
                  </a:lnTo>
                  <a:lnTo>
                    <a:pt x="2894" y="4"/>
                  </a:lnTo>
                  <a:lnTo>
                    <a:pt x="2972" y="1"/>
                  </a:lnTo>
                  <a:lnTo>
                    <a:pt x="3051" y="0"/>
                  </a:lnTo>
                  <a:lnTo>
                    <a:pt x="25929" y="0"/>
                  </a:lnTo>
                  <a:lnTo>
                    <a:pt x="26007" y="1"/>
                  </a:lnTo>
                  <a:lnTo>
                    <a:pt x="26086" y="4"/>
                  </a:lnTo>
                  <a:lnTo>
                    <a:pt x="26163" y="8"/>
                  </a:lnTo>
                  <a:lnTo>
                    <a:pt x="26240" y="16"/>
                  </a:lnTo>
                  <a:lnTo>
                    <a:pt x="26317" y="24"/>
                  </a:lnTo>
                  <a:lnTo>
                    <a:pt x="26393" y="35"/>
                  </a:lnTo>
                  <a:lnTo>
                    <a:pt x="26469" y="48"/>
                  </a:lnTo>
                  <a:lnTo>
                    <a:pt x="26543" y="61"/>
                  </a:lnTo>
                  <a:lnTo>
                    <a:pt x="26618" y="78"/>
                  </a:lnTo>
                  <a:lnTo>
                    <a:pt x="26691" y="96"/>
                  </a:lnTo>
                  <a:lnTo>
                    <a:pt x="26764" y="116"/>
                  </a:lnTo>
                  <a:lnTo>
                    <a:pt x="26836" y="137"/>
                  </a:lnTo>
                  <a:lnTo>
                    <a:pt x="26908" y="160"/>
                  </a:lnTo>
                  <a:lnTo>
                    <a:pt x="26977" y="185"/>
                  </a:lnTo>
                  <a:lnTo>
                    <a:pt x="27047" y="211"/>
                  </a:lnTo>
                  <a:lnTo>
                    <a:pt x="27117" y="239"/>
                  </a:lnTo>
                  <a:lnTo>
                    <a:pt x="27185" y="270"/>
                  </a:lnTo>
                  <a:lnTo>
                    <a:pt x="27251" y="301"/>
                  </a:lnTo>
                  <a:lnTo>
                    <a:pt x="27318" y="334"/>
                  </a:lnTo>
                  <a:lnTo>
                    <a:pt x="27383" y="368"/>
                  </a:lnTo>
                  <a:lnTo>
                    <a:pt x="27448" y="404"/>
                  </a:lnTo>
                  <a:lnTo>
                    <a:pt x="27510" y="441"/>
                  </a:lnTo>
                  <a:lnTo>
                    <a:pt x="27573" y="481"/>
                  </a:lnTo>
                  <a:lnTo>
                    <a:pt x="27634" y="520"/>
                  </a:lnTo>
                  <a:lnTo>
                    <a:pt x="27695" y="563"/>
                  </a:lnTo>
                  <a:lnTo>
                    <a:pt x="27754" y="606"/>
                  </a:lnTo>
                  <a:lnTo>
                    <a:pt x="27812" y="650"/>
                  </a:lnTo>
                  <a:lnTo>
                    <a:pt x="27870" y="696"/>
                  </a:lnTo>
                  <a:lnTo>
                    <a:pt x="27926" y="744"/>
                  </a:lnTo>
                  <a:lnTo>
                    <a:pt x="27980" y="792"/>
                  </a:lnTo>
                  <a:lnTo>
                    <a:pt x="28034" y="842"/>
                  </a:lnTo>
                  <a:lnTo>
                    <a:pt x="28086" y="893"/>
                  </a:lnTo>
                  <a:lnTo>
                    <a:pt x="28137" y="946"/>
                  </a:lnTo>
                  <a:lnTo>
                    <a:pt x="28187" y="999"/>
                  </a:lnTo>
                  <a:lnTo>
                    <a:pt x="28236" y="1054"/>
                  </a:lnTo>
                  <a:lnTo>
                    <a:pt x="28283" y="1109"/>
                  </a:lnTo>
                  <a:lnTo>
                    <a:pt x="28330" y="1167"/>
                  </a:lnTo>
                  <a:lnTo>
                    <a:pt x="28373" y="1225"/>
                  </a:lnTo>
                  <a:lnTo>
                    <a:pt x="28417" y="1284"/>
                  </a:lnTo>
                  <a:lnTo>
                    <a:pt x="28459" y="1345"/>
                  </a:lnTo>
                  <a:lnTo>
                    <a:pt x="28499" y="1406"/>
                  </a:lnTo>
                  <a:lnTo>
                    <a:pt x="28538" y="1468"/>
                  </a:lnTo>
                  <a:lnTo>
                    <a:pt x="28575" y="1532"/>
                  </a:lnTo>
                  <a:lnTo>
                    <a:pt x="28612" y="1596"/>
                  </a:lnTo>
                  <a:lnTo>
                    <a:pt x="28646" y="1661"/>
                  </a:lnTo>
                  <a:lnTo>
                    <a:pt x="28680" y="1728"/>
                  </a:lnTo>
                  <a:lnTo>
                    <a:pt x="28711" y="1795"/>
                  </a:lnTo>
                  <a:lnTo>
                    <a:pt x="28740" y="1863"/>
                  </a:lnTo>
                  <a:lnTo>
                    <a:pt x="28768" y="1932"/>
                  </a:lnTo>
                  <a:lnTo>
                    <a:pt x="28795" y="2001"/>
                  </a:lnTo>
                  <a:lnTo>
                    <a:pt x="28820" y="2072"/>
                  </a:lnTo>
                  <a:lnTo>
                    <a:pt x="28843" y="2143"/>
                  </a:lnTo>
                  <a:lnTo>
                    <a:pt x="28865" y="2215"/>
                  </a:lnTo>
                  <a:lnTo>
                    <a:pt x="28884" y="2288"/>
                  </a:lnTo>
                  <a:lnTo>
                    <a:pt x="28902" y="2361"/>
                  </a:lnTo>
                  <a:lnTo>
                    <a:pt x="28918" y="2435"/>
                  </a:lnTo>
                  <a:lnTo>
                    <a:pt x="28933" y="2510"/>
                  </a:lnTo>
                  <a:lnTo>
                    <a:pt x="28945" y="2585"/>
                  </a:lnTo>
                  <a:lnTo>
                    <a:pt x="28955" y="2661"/>
                  </a:lnTo>
                  <a:lnTo>
                    <a:pt x="28965" y="2738"/>
                  </a:lnTo>
                  <a:lnTo>
                    <a:pt x="28971" y="2815"/>
                  </a:lnTo>
                  <a:lnTo>
                    <a:pt x="28976" y="2893"/>
                  </a:lnTo>
                  <a:lnTo>
                    <a:pt x="28979" y="2971"/>
                  </a:lnTo>
                  <a:lnTo>
                    <a:pt x="28980" y="3050"/>
                  </a:lnTo>
                  <a:lnTo>
                    <a:pt x="28980" y="5222"/>
                  </a:lnTo>
                  <a:lnTo>
                    <a:pt x="28979" y="5273"/>
                  </a:lnTo>
                  <a:lnTo>
                    <a:pt x="28978" y="5323"/>
                  </a:lnTo>
                  <a:lnTo>
                    <a:pt x="28974" y="5373"/>
                  </a:lnTo>
                  <a:lnTo>
                    <a:pt x="28969" y="5422"/>
                  </a:lnTo>
                  <a:lnTo>
                    <a:pt x="28965" y="5447"/>
                  </a:lnTo>
                  <a:lnTo>
                    <a:pt x="28961" y="5471"/>
                  </a:lnTo>
                  <a:lnTo>
                    <a:pt x="28955" y="5495"/>
                  </a:lnTo>
                  <a:lnTo>
                    <a:pt x="28950" y="5518"/>
                  </a:lnTo>
                  <a:lnTo>
                    <a:pt x="28943" y="5542"/>
                  </a:lnTo>
                  <a:lnTo>
                    <a:pt x="28936" y="5565"/>
                  </a:lnTo>
                  <a:lnTo>
                    <a:pt x="28927" y="5588"/>
                  </a:lnTo>
                  <a:lnTo>
                    <a:pt x="28918" y="5610"/>
                  </a:lnTo>
                  <a:lnTo>
                    <a:pt x="28825" y="5605"/>
                  </a:lnTo>
                  <a:lnTo>
                    <a:pt x="28733" y="5603"/>
                  </a:lnTo>
                  <a:lnTo>
                    <a:pt x="28640" y="5603"/>
                  </a:lnTo>
                  <a:lnTo>
                    <a:pt x="28548" y="5605"/>
                  </a:lnTo>
                  <a:lnTo>
                    <a:pt x="28456" y="5610"/>
                  </a:lnTo>
                  <a:lnTo>
                    <a:pt x="28364" y="5617"/>
                  </a:lnTo>
                  <a:lnTo>
                    <a:pt x="28274" y="5625"/>
                  </a:lnTo>
                  <a:lnTo>
                    <a:pt x="28183" y="5637"/>
                  </a:lnTo>
                  <a:lnTo>
                    <a:pt x="28092" y="5649"/>
                  </a:lnTo>
                  <a:lnTo>
                    <a:pt x="28003" y="5665"/>
                  </a:lnTo>
                  <a:lnTo>
                    <a:pt x="27913" y="5682"/>
                  </a:lnTo>
                  <a:lnTo>
                    <a:pt x="27825" y="5702"/>
                  </a:lnTo>
                  <a:lnTo>
                    <a:pt x="27737" y="5725"/>
                  </a:lnTo>
                  <a:lnTo>
                    <a:pt x="27650" y="5749"/>
                  </a:lnTo>
                  <a:lnTo>
                    <a:pt x="27564" y="5776"/>
                  </a:lnTo>
                  <a:lnTo>
                    <a:pt x="27478" y="5805"/>
                  </a:lnTo>
                  <a:lnTo>
                    <a:pt x="27437" y="5821"/>
                  </a:lnTo>
                  <a:lnTo>
                    <a:pt x="27394" y="5836"/>
                  </a:lnTo>
                  <a:lnTo>
                    <a:pt x="27352" y="5853"/>
                  </a:lnTo>
                  <a:lnTo>
                    <a:pt x="27311" y="5870"/>
                  </a:lnTo>
                  <a:lnTo>
                    <a:pt x="27269" y="5887"/>
                  </a:lnTo>
                  <a:lnTo>
                    <a:pt x="27228" y="5906"/>
                  </a:lnTo>
                  <a:lnTo>
                    <a:pt x="27187" y="5925"/>
                  </a:lnTo>
                  <a:lnTo>
                    <a:pt x="27147" y="5945"/>
                  </a:lnTo>
                  <a:lnTo>
                    <a:pt x="27107" y="5964"/>
                  </a:lnTo>
                  <a:lnTo>
                    <a:pt x="27066" y="5985"/>
                  </a:lnTo>
                  <a:lnTo>
                    <a:pt x="27026" y="6007"/>
                  </a:lnTo>
                  <a:lnTo>
                    <a:pt x="26988" y="6029"/>
                  </a:lnTo>
                  <a:lnTo>
                    <a:pt x="26948" y="6051"/>
                  </a:lnTo>
                  <a:lnTo>
                    <a:pt x="26910" y="6075"/>
                  </a:lnTo>
                  <a:lnTo>
                    <a:pt x="26871" y="6098"/>
                  </a:lnTo>
                  <a:lnTo>
                    <a:pt x="26833" y="6123"/>
                  </a:lnTo>
                  <a:lnTo>
                    <a:pt x="26795" y="6148"/>
                  </a:lnTo>
                  <a:lnTo>
                    <a:pt x="26758" y="6173"/>
                  </a:lnTo>
                  <a:lnTo>
                    <a:pt x="26721" y="6199"/>
                  </a:lnTo>
                  <a:lnTo>
                    <a:pt x="26684" y="6226"/>
                  </a:lnTo>
                  <a:lnTo>
                    <a:pt x="26648" y="6253"/>
                  </a:lnTo>
                  <a:lnTo>
                    <a:pt x="26612" y="6281"/>
                  </a:lnTo>
                  <a:lnTo>
                    <a:pt x="26577" y="6309"/>
                  </a:lnTo>
                  <a:lnTo>
                    <a:pt x="26541" y="6338"/>
                  </a:lnTo>
                  <a:lnTo>
                    <a:pt x="26507" y="6368"/>
                  </a:lnTo>
                  <a:lnTo>
                    <a:pt x="26473" y="6398"/>
                  </a:lnTo>
                  <a:lnTo>
                    <a:pt x="26438" y="6430"/>
                  </a:lnTo>
                  <a:lnTo>
                    <a:pt x="26405" y="6462"/>
                  </a:lnTo>
                  <a:lnTo>
                    <a:pt x="26372" y="6494"/>
                  </a:lnTo>
                  <a:lnTo>
                    <a:pt x="26339" y="6526"/>
                  </a:lnTo>
                  <a:lnTo>
                    <a:pt x="26307" y="6560"/>
                  </a:lnTo>
                  <a:lnTo>
                    <a:pt x="26275" y="6594"/>
                  </a:lnTo>
                  <a:lnTo>
                    <a:pt x="26232" y="6643"/>
                  </a:lnTo>
                  <a:lnTo>
                    <a:pt x="26191" y="6694"/>
                  </a:lnTo>
                  <a:lnTo>
                    <a:pt x="26152" y="6744"/>
                  </a:lnTo>
                  <a:lnTo>
                    <a:pt x="26113" y="6796"/>
                  </a:lnTo>
                  <a:lnTo>
                    <a:pt x="26076" y="6848"/>
                  </a:lnTo>
                  <a:lnTo>
                    <a:pt x="26041" y="6901"/>
                  </a:lnTo>
                  <a:lnTo>
                    <a:pt x="26006" y="6954"/>
                  </a:lnTo>
                  <a:lnTo>
                    <a:pt x="25973" y="7008"/>
                  </a:lnTo>
                  <a:lnTo>
                    <a:pt x="25942" y="7063"/>
                  </a:lnTo>
                  <a:lnTo>
                    <a:pt x="25911" y="7119"/>
                  </a:lnTo>
                  <a:lnTo>
                    <a:pt x="25882" y="7174"/>
                  </a:lnTo>
                  <a:lnTo>
                    <a:pt x="25855" y="7231"/>
                  </a:lnTo>
                  <a:lnTo>
                    <a:pt x="25829" y="7287"/>
                  </a:lnTo>
                  <a:lnTo>
                    <a:pt x="25804" y="7344"/>
                  </a:lnTo>
                  <a:lnTo>
                    <a:pt x="25780" y="7403"/>
                  </a:lnTo>
                  <a:lnTo>
                    <a:pt x="25758" y="7461"/>
                  </a:lnTo>
                  <a:lnTo>
                    <a:pt x="25738" y="7519"/>
                  </a:lnTo>
                  <a:lnTo>
                    <a:pt x="25719" y="7578"/>
                  </a:lnTo>
                  <a:lnTo>
                    <a:pt x="25701" y="7637"/>
                  </a:lnTo>
                  <a:lnTo>
                    <a:pt x="25684" y="7697"/>
                  </a:lnTo>
                  <a:lnTo>
                    <a:pt x="25669" y="7757"/>
                  </a:lnTo>
                  <a:lnTo>
                    <a:pt x="25655" y="7817"/>
                  </a:lnTo>
                  <a:lnTo>
                    <a:pt x="25643" y="7877"/>
                  </a:lnTo>
                  <a:lnTo>
                    <a:pt x="25631" y="7938"/>
                  </a:lnTo>
                  <a:lnTo>
                    <a:pt x="25622" y="7998"/>
                  </a:lnTo>
                  <a:lnTo>
                    <a:pt x="25614" y="8058"/>
                  </a:lnTo>
                  <a:lnTo>
                    <a:pt x="25606" y="8120"/>
                  </a:lnTo>
                  <a:lnTo>
                    <a:pt x="25601" y="8180"/>
                  </a:lnTo>
                  <a:lnTo>
                    <a:pt x="25597" y="8242"/>
                  </a:lnTo>
                  <a:lnTo>
                    <a:pt x="25595" y="8303"/>
                  </a:lnTo>
                  <a:lnTo>
                    <a:pt x="25593" y="8363"/>
                  </a:lnTo>
                  <a:lnTo>
                    <a:pt x="25593" y="8425"/>
                  </a:lnTo>
                  <a:lnTo>
                    <a:pt x="25595" y="8486"/>
                  </a:lnTo>
                  <a:lnTo>
                    <a:pt x="25597" y="8547"/>
                  </a:lnTo>
                  <a:lnTo>
                    <a:pt x="25601" y="8608"/>
                  </a:lnTo>
                  <a:lnTo>
                    <a:pt x="25607" y="8668"/>
                  </a:lnTo>
                  <a:lnTo>
                    <a:pt x="25614" y="8729"/>
                  </a:lnTo>
                  <a:lnTo>
                    <a:pt x="25622" y="8789"/>
                  </a:lnTo>
                  <a:lnTo>
                    <a:pt x="25632" y="8849"/>
                  </a:lnTo>
                  <a:lnTo>
                    <a:pt x="25644" y="8910"/>
                  </a:lnTo>
                  <a:lnTo>
                    <a:pt x="25656" y="8969"/>
                  </a:lnTo>
                  <a:lnTo>
                    <a:pt x="25670" y="9028"/>
                  </a:lnTo>
                  <a:lnTo>
                    <a:pt x="25686" y="9088"/>
                  </a:lnTo>
                  <a:lnTo>
                    <a:pt x="25702" y="9146"/>
                  </a:lnTo>
                  <a:lnTo>
                    <a:pt x="25721" y="9204"/>
                  </a:lnTo>
                  <a:lnTo>
                    <a:pt x="25740" y="9263"/>
                  </a:lnTo>
                  <a:lnTo>
                    <a:pt x="25762" y="9320"/>
                  </a:lnTo>
                  <a:lnTo>
                    <a:pt x="25783" y="9377"/>
                  </a:lnTo>
                  <a:lnTo>
                    <a:pt x="25807" y="9434"/>
                  </a:lnTo>
                  <a:lnTo>
                    <a:pt x="25832" y="9490"/>
                  </a:lnTo>
                  <a:lnTo>
                    <a:pt x="25859" y="9546"/>
                  </a:lnTo>
                  <a:lnTo>
                    <a:pt x="25888" y="9601"/>
                  </a:lnTo>
                  <a:lnTo>
                    <a:pt x="25917" y="9655"/>
                  </a:lnTo>
                  <a:lnTo>
                    <a:pt x="25948" y="9709"/>
                  </a:lnTo>
                  <a:lnTo>
                    <a:pt x="25980" y="9762"/>
                  </a:lnTo>
                  <a:lnTo>
                    <a:pt x="26015" y="9815"/>
                  </a:lnTo>
                  <a:lnTo>
                    <a:pt x="26050" y="9867"/>
                  </a:lnTo>
                  <a:lnTo>
                    <a:pt x="26086" y="9918"/>
                  </a:lnTo>
                  <a:lnTo>
                    <a:pt x="26124" y="9969"/>
                  </a:lnTo>
                  <a:lnTo>
                    <a:pt x="26163" y="10018"/>
                  </a:lnTo>
                  <a:lnTo>
                    <a:pt x="26205" y="10067"/>
                  </a:lnTo>
                  <a:lnTo>
                    <a:pt x="26247" y="10116"/>
                  </a:lnTo>
                  <a:lnTo>
                    <a:pt x="26290" y="10163"/>
                  </a:lnTo>
                  <a:lnTo>
                    <a:pt x="26336" y="10210"/>
                  </a:lnTo>
                  <a:lnTo>
                    <a:pt x="26383" y="10254"/>
                  </a:lnTo>
                  <a:lnTo>
                    <a:pt x="26430" y="10298"/>
                  </a:lnTo>
                  <a:lnTo>
                    <a:pt x="26479" y="10340"/>
                  </a:lnTo>
                  <a:lnTo>
                    <a:pt x="26528" y="10380"/>
                  </a:lnTo>
                  <a:lnTo>
                    <a:pt x="26579" y="10419"/>
                  </a:lnTo>
                  <a:lnTo>
                    <a:pt x="26630" y="10456"/>
                  </a:lnTo>
                  <a:lnTo>
                    <a:pt x="26682" y="10492"/>
                  </a:lnTo>
                  <a:lnTo>
                    <a:pt x="26735" y="10525"/>
                  </a:lnTo>
                  <a:lnTo>
                    <a:pt x="26788" y="10557"/>
                  </a:lnTo>
                  <a:lnTo>
                    <a:pt x="26843" y="10588"/>
                  </a:lnTo>
                  <a:lnTo>
                    <a:pt x="26897" y="10618"/>
                  </a:lnTo>
                  <a:lnTo>
                    <a:pt x="26954" y="10645"/>
                  </a:lnTo>
                  <a:lnTo>
                    <a:pt x="27010" y="10671"/>
                  </a:lnTo>
                  <a:lnTo>
                    <a:pt x="27067" y="10695"/>
                  </a:lnTo>
                  <a:lnTo>
                    <a:pt x="27124" y="10718"/>
                  </a:lnTo>
                  <a:lnTo>
                    <a:pt x="27182" y="10738"/>
                  </a:lnTo>
                  <a:lnTo>
                    <a:pt x="27240" y="10758"/>
                  </a:lnTo>
                  <a:lnTo>
                    <a:pt x="27298" y="10776"/>
                  </a:lnTo>
                  <a:lnTo>
                    <a:pt x="27357" y="10792"/>
                  </a:lnTo>
                  <a:lnTo>
                    <a:pt x="27417" y="10807"/>
                  </a:lnTo>
                  <a:lnTo>
                    <a:pt x="27476" y="10821"/>
                  </a:lnTo>
                  <a:lnTo>
                    <a:pt x="27535" y="10832"/>
                  </a:lnTo>
                  <a:lnTo>
                    <a:pt x="27596" y="10841"/>
                  </a:lnTo>
                  <a:lnTo>
                    <a:pt x="27655" y="10850"/>
                  </a:lnTo>
                  <a:lnTo>
                    <a:pt x="27716" y="10857"/>
                  </a:lnTo>
                  <a:lnTo>
                    <a:pt x="27776" y="10862"/>
                  </a:lnTo>
                  <a:lnTo>
                    <a:pt x="27836" y="10865"/>
                  </a:lnTo>
                  <a:lnTo>
                    <a:pt x="27897" y="10867"/>
                  </a:lnTo>
                  <a:lnTo>
                    <a:pt x="27956" y="10868"/>
                  </a:lnTo>
                  <a:lnTo>
                    <a:pt x="28016" y="10867"/>
                  </a:lnTo>
                  <a:lnTo>
                    <a:pt x="28077" y="10864"/>
                  </a:lnTo>
                  <a:lnTo>
                    <a:pt x="28136" y="10860"/>
                  </a:lnTo>
                  <a:lnTo>
                    <a:pt x="28195" y="10854"/>
                  </a:lnTo>
                  <a:lnTo>
                    <a:pt x="28255" y="10847"/>
                  </a:lnTo>
                  <a:lnTo>
                    <a:pt x="28314" y="10838"/>
                  </a:lnTo>
                  <a:lnTo>
                    <a:pt x="28372" y="10828"/>
                  </a:lnTo>
                  <a:lnTo>
                    <a:pt x="28431" y="10815"/>
                  </a:lnTo>
                  <a:lnTo>
                    <a:pt x="28488" y="10802"/>
                  </a:lnTo>
                  <a:lnTo>
                    <a:pt x="28545" y="10786"/>
                  </a:lnTo>
                  <a:lnTo>
                    <a:pt x="28603" y="10770"/>
                  </a:lnTo>
                  <a:lnTo>
                    <a:pt x="28659" y="10752"/>
                  </a:lnTo>
                  <a:lnTo>
                    <a:pt x="28714" y="10732"/>
                  </a:lnTo>
                  <a:lnTo>
                    <a:pt x="28769" y="10710"/>
                  </a:lnTo>
                  <a:lnTo>
                    <a:pt x="28823" y="10687"/>
                  </a:lnTo>
                  <a:lnTo>
                    <a:pt x="28877" y="10662"/>
                  </a:lnTo>
                  <a:lnTo>
                    <a:pt x="28930" y="10636"/>
                  </a:lnTo>
                  <a:lnTo>
                    <a:pt x="28983" y="10609"/>
                  </a:lnTo>
                  <a:lnTo>
                    <a:pt x="29034" y="10580"/>
                  </a:lnTo>
                  <a:lnTo>
                    <a:pt x="29083" y="10549"/>
                  </a:lnTo>
                  <a:lnTo>
                    <a:pt x="29133" y="10517"/>
                  </a:lnTo>
                  <a:lnTo>
                    <a:pt x="29181" y="10482"/>
                  </a:lnTo>
                  <a:lnTo>
                    <a:pt x="29229" y="10447"/>
                  </a:lnTo>
                  <a:lnTo>
                    <a:pt x="29276" y="10411"/>
                  </a:lnTo>
                  <a:lnTo>
                    <a:pt x="29321" y="10372"/>
                  </a:lnTo>
                  <a:lnTo>
                    <a:pt x="29366" y="10332"/>
                  </a:lnTo>
                  <a:lnTo>
                    <a:pt x="29408" y="10291"/>
                  </a:lnTo>
                  <a:lnTo>
                    <a:pt x="29450" y="10247"/>
                  </a:lnTo>
                  <a:lnTo>
                    <a:pt x="29491" y="10202"/>
                  </a:lnTo>
                  <a:lnTo>
                    <a:pt x="29530" y="10157"/>
                  </a:lnTo>
                  <a:lnTo>
                    <a:pt x="29569" y="10109"/>
                  </a:lnTo>
                  <a:lnTo>
                    <a:pt x="29605" y="10060"/>
                  </a:lnTo>
                  <a:lnTo>
                    <a:pt x="29640" y="10009"/>
                  </a:lnTo>
                  <a:lnTo>
                    <a:pt x="29674" y="9957"/>
                  </a:lnTo>
                  <a:lnTo>
                    <a:pt x="29707" y="9903"/>
                  </a:lnTo>
                  <a:lnTo>
                    <a:pt x="29727" y="9868"/>
                  </a:lnTo>
                  <a:lnTo>
                    <a:pt x="29746" y="9833"/>
                  </a:lnTo>
                  <a:lnTo>
                    <a:pt x="29764" y="9798"/>
                  </a:lnTo>
                  <a:lnTo>
                    <a:pt x="29783" y="9761"/>
                  </a:lnTo>
                  <a:lnTo>
                    <a:pt x="29800" y="9726"/>
                  </a:lnTo>
                  <a:lnTo>
                    <a:pt x="29817" y="9688"/>
                  </a:lnTo>
                  <a:lnTo>
                    <a:pt x="29833" y="9652"/>
                  </a:lnTo>
                  <a:lnTo>
                    <a:pt x="29850" y="9614"/>
                  </a:lnTo>
                  <a:lnTo>
                    <a:pt x="29864" y="9577"/>
                  </a:lnTo>
                  <a:lnTo>
                    <a:pt x="29879" y="9538"/>
                  </a:lnTo>
                  <a:lnTo>
                    <a:pt x="29893" y="9501"/>
                  </a:lnTo>
                  <a:lnTo>
                    <a:pt x="29906" y="9462"/>
                  </a:lnTo>
                  <a:lnTo>
                    <a:pt x="29918" y="9424"/>
                  </a:lnTo>
                  <a:lnTo>
                    <a:pt x="29931" y="9384"/>
                  </a:lnTo>
                  <a:lnTo>
                    <a:pt x="29942" y="9346"/>
                  </a:lnTo>
                  <a:lnTo>
                    <a:pt x="29953" y="9306"/>
                  </a:lnTo>
                  <a:lnTo>
                    <a:pt x="29962" y="9267"/>
                  </a:lnTo>
                  <a:lnTo>
                    <a:pt x="29971" y="9227"/>
                  </a:lnTo>
                  <a:lnTo>
                    <a:pt x="29980" y="9188"/>
                  </a:lnTo>
                  <a:lnTo>
                    <a:pt x="29988" y="9147"/>
                  </a:lnTo>
                  <a:lnTo>
                    <a:pt x="29994" y="9108"/>
                  </a:lnTo>
                  <a:lnTo>
                    <a:pt x="30001" y="9068"/>
                  </a:lnTo>
                  <a:lnTo>
                    <a:pt x="30006" y="9027"/>
                  </a:lnTo>
                  <a:lnTo>
                    <a:pt x="30011" y="8988"/>
                  </a:lnTo>
                  <a:lnTo>
                    <a:pt x="30015" y="8947"/>
                  </a:lnTo>
                  <a:lnTo>
                    <a:pt x="30018" y="8908"/>
                  </a:lnTo>
                  <a:lnTo>
                    <a:pt x="30020" y="8867"/>
                  </a:lnTo>
                  <a:lnTo>
                    <a:pt x="30021" y="8827"/>
                  </a:lnTo>
                  <a:lnTo>
                    <a:pt x="30023" y="8787"/>
                  </a:lnTo>
                  <a:lnTo>
                    <a:pt x="30023" y="8747"/>
                  </a:lnTo>
                  <a:lnTo>
                    <a:pt x="30021" y="8707"/>
                  </a:lnTo>
                  <a:lnTo>
                    <a:pt x="30019" y="8667"/>
                  </a:lnTo>
                  <a:lnTo>
                    <a:pt x="30017" y="8628"/>
                  </a:lnTo>
                  <a:lnTo>
                    <a:pt x="30013" y="8588"/>
                  </a:lnTo>
                  <a:lnTo>
                    <a:pt x="30009" y="8549"/>
                  </a:lnTo>
                  <a:lnTo>
                    <a:pt x="30004" y="8509"/>
                  </a:lnTo>
                  <a:lnTo>
                    <a:pt x="29998" y="8471"/>
                  </a:lnTo>
                  <a:lnTo>
                    <a:pt x="29990" y="8432"/>
                  </a:lnTo>
                  <a:lnTo>
                    <a:pt x="29982" y="8394"/>
                  </a:lnTo>
                  <a:lnTo>
                    <a:pt x="29974" y="8355"/>
                  </a:lnTo>
                  <a:lnTo>
                    <a:pt x="29963" y="8317"/>
                  </a:lnTo>
                  <a:lnTo>
                    <a:pt x="29953" y="8279"/>
                  </a:lnTo>
                  <a:lnTo>
                    <a:pt x="29941" y="8242"/>
                  </a:lnTo>
                  <a:lnTo>
                    <a:pt x="29928" y="8204"/>
                  </a:lnTo>
                  <a:lnTo>
                    <a:pt x="29914" y="8168"/>
                  </a:lnTo>
                  <a:lnTo>
                    <a:pt x="29900" y="8130"/>
                  </a:lnTo>
                  <a:lnTo>
                    <a:pt x="29884" y="8095"/>
                  </a:lnTo>
                  <a:lnTo>
                    <a:pt x="29867" y="8058"/>
                  </a:lnTo>
                  <a:lnTo>
                    <a:pt x="29850" y="8023"/>
                  </a:lnTo>
                  <a:lnTo>
                    <a:pt x="29831" y="7989"/>
                  </a:lnTo>
                  <a:lnTo>
                    <a:pt x="29811" y="7954"/>
                  </a:lnTo>
                  <a:lnTo>
                    <a:pt x="29790" y="7920"/>
                  </a:lnTo>
                  <a:lnTo>
                    <a:pt x="29767" y="7887"/>
                  </a:lnTo>
                  <a:lnTo>
                    <a:pt x="29745" y="7853"/>
                  </a:lnTo>
                  <a:lnTo>
                    <a:pt x="29721" y="7821"/>
                  </a:lnTo>
                  <a:lnTo>
                    <a:pt x="29696" y="7789"/>
                  </a:lnTo>
                  <a:lnTo>
                    <a:pt x="29670" y="7758"/>
                  </a:lnTo>
                  <a:lnTo>
                    <a:pt x="29643" y="7726"/>
                  </a:lnTo>
                  <a:lnTo>
                    <a:pt x="29613" y="7696"/>
                  </a:lnTo>
                  <a:lnTo>
                    <a:pt x="29584" y="7666"/>
                  </a:lnTo>
                  <a:lnTo>
                    <a:pt x="29553" y="7637"/>
                  </a:lnTo>
                  <a:lnTo>
                    <a:pt x="29522" y="7609"/>
                  </a:lnTo>
                  <a:lnTo>
                    <a:pt x="29488" y="7581"/>
                  </a:lnTo>
                  <a:lnTo>
                    <a:pt x="29454" y="7554"/>
                  </a:lnTo>
                  <a:lnTo>
                    <a:pt x="29417" y="7517"/>
                  </a:lnTo>
                  <a:lnTo>
                    <a:pt x="29384" y="7487"/>
                  </a:lnTo>
                  <a:lnTo>
                    <a:pt x="29355" y="7461"/>
                  </a:lnTo>
                  <a:lnTo>
                    <a:pt x="29331" y="7439"/>
                  </a:lnTo>
                  <a:lnTo>
                    <a:pt x="29297" y="7412"/>
                  </a:lnTo>
                  <a:lnTo>
                    <a:pt x="29285" y="7403"/>
                  </a:lnTo>
                  <a:close/>
                </a:path>
              </a:pathLst>
            </a:custGeom>
            <a:solidFill>
              <a:schemeClr val="accent5">
                <a:lumMod val="40000"/>
                <a:lumOff val="60000"/>
              </a:schemeClr>
            </a:solidFill>
            <a:ln w="38160">
              <a:solidFill>
                <a:schemeClr val="bg1"/>
              </a:solidFill>
              <a:round/>
            </a:ln>
            <a:effectLst>
              <a:outerShdw blurRad="50800" dist="38100" dir="2700000" algn="tl" rotWithShape="0">
                <a:srgbClr val="000000">
                  <a:alpha val="40000"/>
                </a:srgbClr>
              </a:outerShdw>
            </a:effectLst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minor"/>
          </p:style>
          <p:txBody>
            <a:bodyPr lIns="90000" tIns="45000" rIns="252000" bIns="45000" anchor="ctr"/>
            <a:lstStyle/>
            <a:p>
              <a:pPr algn="ctr"/>
              <a:r>
                <a:rPr lang="en-US" altLang="zh-CN" sz="2000" dirty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</a:rPr>
                <a:t>  </a:t>
              </a:r>
              <a:r>
                <a:rPr lang="en-US" altLang="zh-CN" b="1" dirty="0" err="1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</a:rPr>
                <a:t>重点句型二</a:t>
              </a:r>
              <a:endParaRPr lang="en-US" altLang="zh-CN" dirty="0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slow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4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4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4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7" name="图片 9"/>
          <p:cNvPicPr>
            <a:picLocks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357938" y="2117725"/>
            <a:ext cx="2559844" cy="4075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8" name="图片 10"/>
          <p:cNvPicPr>
            <a:picLocks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50019" y="1922463"/>
            <a:ext cx="2680097" cy="4075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3" name="图片 9"/>
          <p:cNvPicPr>
            <a:picLocks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774531" y="5832475"/>
            <a:ext cx="1423988" cy="180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4" name="图片 12"/>
          <p:cNvPicPr>
            <a:picLocks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262063" y="5997575"/>
            <a:ext cx="1239441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5" name="图片 7"/>
          <p:cNvPicPr>
            <a:picLocks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50019" y="5832476"/>
            <a:ext cx="763191" cy="868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6" name="图片 8"/>
          <p:cNvPicPr>
            <a:picLocks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972425" y="5997576"/>
            <a:ext cx="931069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7" name="图片 2097268"/>
          <p:cNvPicPr>
            <a:picLocks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976313" y="6343651"/>
            <a:ext cx="403622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8" name="图片 2097269"/>
          <p:cNvPicPr>
            <a:picLocks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272338" y="6343650"/>
            <a:ext cx="540544" cy="477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80" name="CustomShape 1"/>
          <p:cNvSpPr/>
          <p:nvPr/>
        </p:nvSpPr>
        <p:spPr>
          <a:xfrm>
            <a:off x="3163491" y="2119313"/>
            <a:ext cx="2817019" cy="646112"/>
          </a:xfrm>
          <a:prstGeom prst="wedgeRectCallout">
            <a:avLst>
              <a:gd name="adj1" fmla="val 42240"/>
              <a:gd name="adj2" fmla="val 120137"/>
            </a:avLst>
          </a:prstGeom>
          <a:solidFill>
            <a:schemeClr val="bg1"/>
          </a:solidFill>
          <a:ln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 algn="ctr"/>
            <a:r>
              <a:rPr lang="en-US" altLang="zh-CN" sz="2800" b="1">
                <a:solidFill>
                  <a:srgbClr val="00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Yes, I can.</a:t>
            </a:r>
            <a:endParaRPr lang="en-US" altLang="zh-CN" sz="28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481" name="CustomShape 2"/>
          <p:cNvSpPr/>
          <p:nvPr/>
        </p:nvSpPr>
        <p:spPr>
          <a:xfrm>
            <a:off x="2614613" y="4572001"/>
            <a:ext cx="2817019" cy="646113"/>
          </a:xfrm>
          <a:prstGeom prst="wedgeRectCallout">
            <a:avLst>
              <a:gd name="adj1" fmla="val -46973"/>
              <a:gd name="adj2" fmla="val -121316"/>
            </a:avLst>
          </a:prstGeom>
          <a:solidFill>
            <a:schemeClr val="bg1"/>
          </a:solidFill>
          <a:ln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 algn="ctr"/>
            <a:r>
              <a:rPr lang="en-US" altLang="zh-CN" sz="2800" b="1">
                <a:solidFill>
                  <a:srgbClr val="00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No, I can't.</a:t>
            </a:r>
            <a:endParaRPr lang="en-US" altLang="zh-CN" sz="28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482" name="CustomShape 3"/>
          <p:cNvSpPr/>
          <p:nvPr/>
        </p:nvSpPr>
        <p:spPr>
          <a:xfrm>
            <a:off x="1557338" y="958850"/>
            <a:ext cx="5741194" cy="820738"/>
          </a:xfrm>
          <a:prstGeom prst="rect">
            <a:avLst/>
          </a:prstGeom>
          <a:noFill/>
          <a:ln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/>
          <a:lstStyle/>
          <a:p>
            <a:pPr algn="ctr"/>
            <a:r>
              <a:rPr lang="en-US" altLang="zh-CN" sz="4800" b="1">
                <a:solidFill>
                  <a:srgbClr val="4F81BD"/>
                </a:solidFill>
                <a:latin typeface="Comic Sans MS" panose="030F0702030302020204" pitchFamily="66" charset="0"/>
                <a:ea typeface="黑体" panose="02010609060101010101" pitchFamily="49" charset="-122"/>
              </a:rPr>
              <a:t>Can you sing?</a:t>
            </a:r>
            <a:endParaRPr lang="en-US" altLang="zh-CN" sz="48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-0.46736 0.92887 C -0.37517 0.88508  -0.02552 0.75279  0.0908 0.66613  C  0.20747 0.57948  0.21649 0.50394  0.23177 0.40825  C 0.24705 0.31256 0.22118 0.15964   0.18264 0.09152  C 0.1441 0.02341  0.03802 0.0  0.0 0.0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-0.46736 0.92887 C -0.37517 0.88508  -0.02552 0.75279  0.0908 0.66613  C  0.20747 0.57948  0.21649 0.50394  0.23177 0.40825  C 0.24705 0.31256 0.22118 0.15964   0.18264 0.09152  C 0.1441 0.02341  0.03802 0.0  0.0 0.0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图片 12"/>
          <p:cNvPicPr>
            <a:picLocks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235869" y="5997575"/>
            <a:ext cx="1240631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6" name="图片 7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019" y="5832476"/>
            <a:ext cx="763191" cy="868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7" name="图片 8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972425" y="5997576"/>
            <a:ext cx="931069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8" name="图片 2097268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13210" y="6343651"/>
            <a:ext cx="403622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9" name="图片 2097269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72338" y="6343650"/>
            <a:ext cx="540544" cy="477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0" name="图片 2097238"/>
          <p:cNvPicPr>
            <a:picLocks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080522" y="6042025"/>
            <a:ext cx="1218009" cy="154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00" name="CustomShape 5"/>
          <p:cNvSpPr/>
          <p:nvPr/>
        </p:nvSpPr>
        <p:spPr>
          <a:xfrm>
            <a:off x="347663" y="461964"/>
            <a:ext cx="2364581" cy="517525"/>
          </a:xfrm>
          <a:prstGeom prst="rect">
            <a:avLst/>
          </a:prstGeom>
          <a:noFill/>
          <a:ln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/>
          <a:lstStyle/>
          <a:p>
            <a:r>
              <a:rPr lang="en-US" altLang="zh-CN" sz="2800" dirty="0">
                <a:solidFill>
                  <a:srgbClr val="000000"/>
                </a:solidFill>
                <a:latin typeface="Arial Black" panose="020B0A04020102020204" pitchFamily="34" charset="0"/>
                <a:ea typeface="宋体" panose="02010600030101010101" pitchFamily="2" charset="-122"/>
              </a:rPr>
              <a:t>Let's chant!</a:t>
            </a:r>
            <a:endParaRPr lang="en-US" altLang="zh-CN" sz="2800" dirty="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pic>
        <p:nvPicPr>
          <p:cNvPr id="21512" name="图片 1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284560" y="1414464"/>
            <a:ext cx="1479947" cy="4365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3" name="图片 2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6943725" y="1230313"/>
            <a:ext cx="1884760" cy="4811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14" name="文本框 3"/>
          <p:cNvSpPr txBox="1">
            <a:spLocks noChangeArrowheads="1"/>
          </p:cNvSpPr>
          <p:nvPr/>
        </p:nvSpPr>
        <p:spPr bwMode="auto">
          <a:xfrm>
            <a:off x="2206228" y="1230313"/>
            <a:ext cx="5066110" cy="48320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800" dirty="0">
                <a:ea typeface="宋体" panose="02010600030101010101" pitchFamily="2" charset="-122"/>
                <a:sym typeface="DejaVu Sans" charset="0"/>
              </a:rPr>
              <a:t>I can dance.</a:t>
            </a:r>
            <a:endParaRPr lang="en-US" altLang="zh-CN" sz="2800" dirty="0">
              <a:ea typeface="宋体" panose="02010600030101010101" pitchFamily="2" charset="-122"/>
            </a:endParaRPr>
          </a:p>
          <a:p>
            <a:r>
              <a:rPr lang="en-US" altLang="zh-CN" sz="2800" dirty="0">
                <a:ea typeface="宋体" panose="02010600030101010101" pitchFamily="2" charset="-122"/>
                <a:sym typeface="DejaVu Sans" charset="0"/>
              </a:rPr>
              <a:t>Can you? Can you?</a:t>
            </a:r>
            <a:endParaRPr lang="en-US" altLang="zh-CN" sz="2800" dirty="0">
              <a:ea typeface="宋体" panose="02010600030101010101" pitchFamily="2" charset="-122"/>
              <a:sym typeface="DejaVu Sans" charset="0"/>
            </a:endParaRPr>
          </a:p>
          <a:p>
            <a:endParaRPr lang="en-US" altLang="zh-CN" sz="2800" dirty="0">
              <a:ea typeface="宋体" panose="02010600030101010101" pitchFamily="2" charset="-122"/>
            </a:endParaRPr>
          </a:p>
          <a:p>
            <a:r>
              <a:rPr lang="en-US" altLang="zh-CN" sz="2800" dirty="0">
                <a:ea typeface="宋体" panose="02010600030101010101" pitchFamily="2" charset="-122"/>
                <a:sym typeface="DejaVu Sans" charset="0"/>
              </a:rPr>
              <a:t>I can see.</a:t>
            </a:r>
            <a:endParaRPr lang="en-US" altLang="zh-CN" sz="2800" dirty="0">
              <a:ea typeface="宋体" panose="02010600030101010101" pitchFamily="2" charset="-122"/>
            </a:endParaRPr>
          </a:p>
          <a:p>
            <a:r>
              <a:rPr lang="en-US" altLang="zh-CN" sz="2800" dirty="0">
                <a:ea typeface="宋体" panose="02010600030101010101" pitchFamily="2" charset="-122"/>
                <a:sym typeface="DejaVu Sans" charset="0"/>
              </a:rPr>
              <a:t>Can you? Can you?</a:t>
            </a:r>
            <a:endParaRPr lang="en-US" altLang="zh-CN" sz="2800" dirty="0">
              <a:ea typeface="宋体" panose="02010600030101010101" pitchFamily="2" charset="-122"/>
              <a:sym typeface="DejaVu Sans" charset="0"/>
            </a:endParaRPr>
          </a:p>
          <a:p>
            <a:endParaRPr lang="en-US" altLang="zh-CN" sz="2800" dirty="0">
              <a:ea typeface="宋体" panose="02010600030101010101" pitchFamily="2" charset="-122"/>
              <a:sym typeface="DejaVu Sans" charset="0"/>
            </a:endParaRPr>
          </a:p>
          <a:p>
            <a:r>
              <a:rPr lang="en-US" altLang="zh-CN" sz="2800" dirty="0">
                <a:ea typeface="宋体" panose="02010600030101010101" pitchFamily="2" charset="-122"/>
                <a:sym typeface="DejaVu Sans" charset="0"/>
              </a:rPr>
              <a:t>I can swim.</a:t>
            </a:r>
            <a:endParaRPr lang="en-US" altLang="zh-CN" sz="2800" dirty="0">
              <a:ea typeface="宋体" panose="02010600030101010101" pitchFamily="2" charset="-122"/>
              <a:sym typeface="DejaVu Sans" charset="0"/>
            </a:endParaRPr>
          </a:p>
          <a:p>
            <a:r>
              <a:rPr lang="en-US" altLang="zh-CN" sz="2800" dirty="0">
                <a:ea typeface="宋体" panose="02010600030101010101" pitchFamily="2" charset="-122"/>
                <a:sym typeface="DejaVu Sans" charset="0"/>
              </a:rPr>
              <a:t>Can you? Can you?</a:t>
            </a:r>
            <a:endParaRPr lang="en-US" altLang="zh-CN" sz="2800" dirty="0">
              <a:ea typeface="宋体" panose="02010600030101010101" pitchFamily="2" charset="-122"/>
              <a:sym typeface="DejaVu Sans" charset="0"/>
            </a:endParaRPr>
          </a:p>
          <a:p>
            <a:endParaRPr lang="en-US" altLang="zh-CN" sz="2800" dirty="0">
              <a:ea typeface="宋体" panose="02010600030101010101" pitchFamily="2" charset="-122"/>
              <a:sym typeface="DejaVu Sans" charset="0"/>
            </a:endParaRPr>
          </a:p>
          <a:p>
            <a:r>
              <a:rPr lang="en-US" altLang="zh-CN" sz="2800" dirty="0">
                <a:ea typeface="宋体" panose="02010600030101010101" pitchFamily="2" charset="-122"/>
                <a:sym typeface="DejaVu Sans" charset="0"/>
              </a:rPr>
              <a:t>I can sing.</a:t>
            </a:r>
            <a:endParaRPr lang="en-US" altLang="zh-CN" sz="2800" dirty="0">
              <a:ea typeface="宋体" panose="02010600030101010101" pitchFamily="2" charset="-122"/>
              <a:sym typeface="DejaVu Sans" charset="0"/>
            </a:endParaRPr>
          </a:p>
          <a:p>
            <a:r>
              <a:rPr lang="en-US" altLang="zh-CN" sz="2800" dirty="0">
                <a:ea typeface="宋体" panose="02010600030101010101" pitchFamily="2" charset="-122"/>
                <a:sym typeface="DejaVu Sans" charset="0"/>
              </a:rPr>
              <a:t>Can you? Can you</a:t>
            </a:r>
            <a:r>
              <a:rPr lang="en-US" altLang="zh-CN" sz="2800" dirty="0" smtClean="0">
                <a:ea typeface="宋体" panose="02010600030101010101" pitchFamily="2" charset="-122"/>
                <a:sym typeface="DejaVu Sans" charset="0"/>
              </a:rPr>
              <a:t>?</a:t>
            </a:r>
            <a:endParaRPr lang="en-US" altLang="zh-CN" sz="2800" dirty="0">
              <a:ea typeface="宋体" panose="02010600030101010101" pitchFamily="2" charset="-122"/>
              <a:sym typeface="DejaVu Sans" charset="0"/>
            </a:endParaRPr>
          </a:p>
        </p:txBody>
      </p:sp>
    </p:spTree>
  </p:cSld>
  <p:clrMapOvr>
    <a:masterClrMapping/>
  </p:clrMapOvr>
  <p:transition spd="slow">
    <p:cover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529" name="Group 1"/>
          <p:cNvGrpSpPr/>
          <p:nvPr/>
        </p:nvGrpSpPr>
        <p:grpSpPr bwMode="auto">
          <a:xfrm>
            <a:off x="540544" y="1000126"/>
            <a:ext cx="8064104" cy="5541963"/>
            <a:chOff x="719280" y="999360"/>
            <a:chExt cx="10752120" cy="5543280"/>
          </a:xfrm>
        </p:grpSpPr>
        <p:sp>
          <p:nvSpPr>
            <p:cNvPr id="571" name="CustomShape 2"/>
            <p:cNvSpPr/>
            <p:nvPr/>
          </p:nvSpPr>
          <p:spPr>
            <a:xfrm>
              <a:off x="719280" y="999360"/>
              <a:ext cx="10752120" cy="5543280"/>
            </a:xfrm>
            <a:prstGeom prst="roundRect">
              <a:avLst>
                <a:gd name="adj" fmla="val 3169"/>
              </a:avLst>
            </a:prstGeom>
            <a:solidFill>
              <a:srgbClr val="92D050"/>
            </a:solidFill>
            <a:ln>
              <a:noFill/>
            </a:ln>
            <a:effectLst>
              <a:outerShdw blurRad="50800" dist="38100" dir="2700000" algn="tl" rotWithShape="0">
                <a:srgbClr val="000000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572" name="CustomShape 3"/>
            <p:cNvSpPr/>
            <p:nvPr/>
          </p:nvSpPr>
          <p:spPr>
            <a:xfrm>
              <a:off x="947880" y="1216900"/>
              <a:ext cx="10352071" cy="5109789"/>
            </a:xfrm>
            <a:prstGeom prst="roundRect">
              <a:avLst>
                <a:gd name="adj" fmla="val 3586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</p:grpSp>
      <p:pic>
        <p:nvPicPr>
          <p:cNvPr id="22532" name="图片 9"/>
          <p:cNvPicPr>
            <a:picLocks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574632" y="5780088"/>
            <a:ext cx="1422797" cy="180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3" name="图片 12"/>
          <p:cNvPicPr>
            <a:picLocks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62013" y="5708650"/>
            <a:ext cx="1239441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4" name="图片 7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0019" y="5832476"/>
            <a:ext cx="763191" cy="868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5" name="图片 8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972425" y="5997576"/>
            <a:ext cx="931069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78" name="CustomShape 5"/>
          <p:cNvSpPr/>
          <p:nvPr/>
        </p:nvSpPr>
        <p:spPr>
          <a:xfrm>
            <a:off x="42863" y="1317626"/>
            <a:ext cx="5372100" cy="777875"/>
          </a:xfrm>
          <a:prstGeom prst="rect">
            <a:avLst/>
          </a:prstGeom>
          <a:noFill/>
          <a:ln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wrap="none" lIns="90000" tIns="45000" rIns="90000" bIns="45000"/>
          <a:lstStyle/>
          <a:p>
            <a:pPr algn="ctr"/>
            <a:r>
              <a:rPr lang="en-US" altLang="zh-CN" sz="4000" b="1" dirty="0">
                <a:solidFill>
                  <a:srgbClr val="4F81BD"/>
                </a:solidFill>
                <a:latin typeface="楷体" panose="02010609060101010101" charset="-122"/>
                <a:ea typeface="楷体" panose="02010609060101010101" charset="-122"/>
              </a:rPr>
              <a:t>一、</a:t>
            </a:r>
            <a:r>
              <a:rPr lang="zh-CN" altLang="en-US" sz="4000" b="1" dirty="0">
                <a:solidFill>
                  <a:srgbClr val="4F81BD"/>
                </a:solidFill>
                <a:latin typeface="楷体" panose="02010609060101010101" charset="-122"/>
                <a:ea typeface="楷体" panose="02010609060101010101" charset="-122"/>
              </a:rPr>
              <a:t>翻译句子</a:t>
            </a:r>
            <a:r>
              <a:rPr lang="en-US" altLang="zh-CN" sz="4000" b="1" dirty="0">
                <a:solidFill>
                  <a:srgbClr val="4F81BD"/>
                </a:solidFill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en-US" altLang="zh-CN" sz="4000" dirty="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595" name="CustomShape 21"/>
          <p:cNvSpPr/>
          <p:nvPr/>
        </p:nvSpPr>
        <p:spPr>
          <a:xfrm>
            <a:off x="1085850" y="238125"/>
            <a:ext cx="1187054" cy="598488"/>
          </a:xfrm>
          <a:prstGeom prst="round2DiagRect">
            <a:avLst>
              <a:gd name="adj1" fmla="val 16667"/>
              <a:gd name="adj2" fmla="val 0"/>
            </a:avLst>
          </a:prstGeom>
          <a:ln>
            <a:solidFill>
              <a:srgbClr val="4A7EBB"/>
            </a:solidFill>
            <a:round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 algn="ctr"/>
            <a:r>
              <a:rPr lang="en-US" altLang="zh-CN" sz="3600" b="1" dirty="0">
                <a:solidFill>
                  <a:srgbClr val="FFFFFF"/>
                </a:solidFill>
                <a:latin typeface="Times New Roman" panose="02020603050405020304" pitchFamily="18" charset="0"/>
                <a:ea typeface="楷体" panose="02010609060101010101" charset="-122"/>
              </a:rPr>
              <a:t>Test</a:t>
            </a:r>
            <a:endParaRPr lang="en-US" altLang="zh-CN" sz="3600" dirty="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1112044" y="2152650"/>
            <a:ext cx="4302919" cy="2552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 dirty="0">
                <a:latin typeface="Comic Sans MS" panose="030F0702030302020204" pitchFamily="66" charset="0"/>
                <a:ea typeface="宋体" panose="02010600030101010101" pitchFamily="2" charset="-122"/>
              </a:rPr>
              <a:t>1.Fish can swim.</a:t>
            </a:r>
            <a:endParaRPr lang="en-US" altLang="zh-CN" sz="3200" dirty="0">
              <a:latin typeface="Comic Sans MS" panose="030F0702030302020204" pitchFamily="66" charset="0"/>
              <a:ea typeface="宋体" panose="02010600030101010101" pitchFamily="2" charset="-122"/>
            </a:endParaRPr>
          </a:p>
          <a:p>
            <a:r>
              <a:rPr lang="zh-CN" altLang="zh-CN" sz="3200" dirty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  </a:t>
            </a:r>
            <a:r>
              <a:rPr lang="zh-CN" altLang="zh-CN" sz="32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鱼会游泳</a:t>
            </a:r>
            <a:r>
              <a:rPr lang="zh-CN" altLang="zh-CN" sz="3200" dirty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。</a:t>
            </a:r>
            <a:endParaRPr lang="zh-CN" altLang="zh-CN" sz="3200" dirty="0">
              <a:solidFill>
                <a:srgbClr val="FF0000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  <a:p>
            <a:endParaRPr lang="zh-CN" altLang="zh-CN" sz="3200" dirty="0">
              <a:solidFill>
                <a:srgbClr val="FF0000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  <a:p>
            <a:r>
              <a:rPr lang="en-US" altLang="zh-CN" sz="3200" dirty="0">
                <a:latin typeface="Comic Sans MS" panose="030F0702030302020204" pitchFamily="66" charset="0"/>
                <a:ea typeface="宋体" panose="02010600030101010101" pitchFamily="2" charset="-122"/>
              </a:rPr>
              <a:t>2.Birds can fly.</a:t>
            </a:r>
            <a:endParaRPr lang="en-US" altLang="zh-CN" sz="3200" dirty="0">
              <a:solidFill>
                <a:srgbClr val="FF0000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  <a:p>
            <a:r>
              <a:rPr lang="zh-CN" altLang="zh-CN" sz="3200" dirty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  </a:t>
            </a:r>
            <a:r>
              <a:rPr lang="zh-CN" altLang="zh-CN" sz="32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鸟会飞。</a:t>
            </a:r>
            <a:endParaRPr lang="zh-CN" altLang="zh-CN" sz="32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22539" name="图片 5" descr="8(7WPM_BO06D[Y`WZT]YG]U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574631" y="1943101"/>
            <a:ext cx="1196579" cy="1431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553" name="Group 1"/>
          <p:cNvGrpSpPr/>
          <p:nvPr/>
        </p:nvGrpSpPr>
        <p:grpSpPr bwMode="auto">
          <a:xfrm>
            <a:off x="539354" y="1000126"/>
            <a:ext cx="8064103" cy="5541963"/>
            <a:chOff x="719280" y="999360"/>
            <a:chExt cx="10752120" cy="5543280"/>
          </a:xfrm>
        </p:grpSpPr>
        <p:sp>
          <p:nvSpPr>
            <p:cNvPr id="597" name="CustomShape 2"/>
            <p:cNvSpPr/>
            <p:nvPr/>
          </p:nvSpPr>
          <p:spPr>
            <a:xfrm>
              <a:off x="719280" y="999360"/>
              <a:ext cx="10752120" cy="5543280"/>
            </a:xfrm>
            <a:prstGeom prst="roundRect">
              <a:avLst>
                <a:gd name="adj" fmla="val 3169"/>
              </a:avLst>
            </a:prstGeom>
            <a:solidFill>
              <a:srgbClr val="92D050"/>
            </a:solidFill>
            <a:ln>
              <a:noFill/>
            </a:ln>
            <a:effectLst>
              <a:outerShdw blurRad="50800" dist="38100" dir="2700000" algn="tl" rotWithShape="0">
                <a:srgbClr val="000000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598" name="CustomShape 3"/>
            <p:cNvSpPr/>
            <p:nvPr/>
          </p:nvSpPr>
          <p:spPr>
            <a:xfrm>
              <a:off x="947880" y="1216900"/>
              <a:ext cx="10352071" cy="5109789"/>
            </a:xfrm>
            <a:prstGeom prst="roundRect">
              <a:avLst>
                <a:gd name="adj" fmla="val 3586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</p:grpSp>
      <p:pic>
        <p:nvPicPr>
          <p:cNvPr id="23556" name="图片 9"/>
          <p:cNvPicPr>
            <a:picLocks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574632" y="5780088"/>
            <a:ext cx="1422797" cy="180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7" name="图片 12"/>
          <p:cNvPicPr>
            <a:picLocks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62013" y="5708650"/>
            <a:ext cx="1239441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8" name="图片 7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0019" y="5832476"/>
            <a:ext cx="763191" cy="868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9" name="图片 8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972425" y="5997576"/>
            <a:ext cx="931069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03" name="CustomShape 4"/>
          <p:cNvSpPr/>
          <p:nvPr/>
        </p:nvSpPr>
        <p:spPr>
          <a:xfrm>
            <a:off x="2053474" y="1229158"/>
            <a:ext cx="5463779" cy="700088"/>
          </a:xfrm>
          <a:prstGeom prst="rect">
            <a:avLst/>
          </a:prstGeom>
          <a:noFill/>
          <a:ln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wrap="none" lIns="90000" tIns="45000" rIns="90000" bIns="45000"/>
          <a:lstStyle/>
          <a:p>
            <a:pPr algn="ctr"/>
            <a:r>
              <a:rPr lang="en-US" altLang="zh-CN" sz="4000" b="1" dirty="0" err="1">
                <a:solidFill>
                  <a:srgbClr val="4F81BD"/>
                </a:solidFill>
                <a:latin typeface="楷体" panose="02010609060101010101" charset="-122"/>
                <a:ea typeface="楷体" panose="02010609060101010101" charset="-122"/>
              </a:rPr>
              <a:t>二、读句子，选择恰当的答语</a:t>
            </a:r>
            <a:r>
              <a:rPr lang="en-US" altLang="zh-CN" sz="4000" b="1" dirty="0">
                <a:solidFill>
                  <a:srgbClr val="4F81BD"/>
                </a:solidFill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en-US" altLang="zh-CN" sz="4000" dirty="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604" name="CustomShape 5"/>
          <p:cNvSpPr/>
          <p:nvPr/>
        </p:nvSpPr>
        <p:spPr>
          <a:xfrm>
            <a:off x="798910" y="1077913"/>
            <a:ext cx="7675960" cy="5086350"/>
          </a:xfrm>
          <a:prstGeom prst="rect">
            <a:avLst/>
          </a:prstGeom>
          <a:noFill/>
          <a:ln w="936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 anchor="ctr"/>
          <a:lstStyle/>
          <a:p>
            <a:endParaRPr lang="en-US" altLang="zh-CN" sz="1600" dirty="0">
              <a:solidFill>
                <a:srgbClr val="FFFFFF"/>
              </a:solidFill>
              <a:ea typeface="宋体" panose="02010600030101010101" pitchFamily="2" charset="-122"/>
            </a:endParaRPr>
          </a:p>
          <a:p>
            <a:endParaRPr lang="en-US" altLang="zh-CN" sz="1600" dirty="0">
              <a:solidFill>
                <a:srgbClr val="FFFFFF"/>
              </a:solidFill>
              <a:ea typeface="宋体" panose="02010600030101010101" pitchFamily="2" charset="-122"/>
            </a:endParaRPr>
          </a:p>
          <a:p>
            <a:r>
              <a:rPr lang="en-US" altLang="zh-CN" sz="2400" dirty="0">
                <a:solidFill>
                  <a:srgbClr val="00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(    ) 1. —Fish can </a:t>
            </a:r>
            <a:r>
              <a:rPr lang="en-US" altLang="zh-CN" sz="2400" dirty="0">
                <a:solidFill>
                  <a:srgbClr val="000000"/>
                </a:solidFill>
                <a:latin typeface="Comic Sans MS" panose="030F0702030302020204" pitchFamily="66" charset="0"/>
                <a:ea typeface="宋体" panose="02010600030101010101" pitchFamily="2" charset="-122"/>
                <a:sym typeface="DejaVu Sans" charset="0"/>
              </a:rPr>
              <a:t>______</a:t>
            </a:r>
            <a:r>
              <a:rPr lang="en-US" altLang="zh-CN" sz="2400" dirty="0">
                <a:solidFill>
                  <a:srgbClr val="00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 !    </a:t>
            </a:r>
            <a:endParaRPr lang="en-US" altLang="zh-CN" sz="2400" dirty="0">
              <a:solidFill>
                <a:srgbClr val="000000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  <a:p>
            <a:r>
              <a:rPr lang="en-US" altLang="zh-CN" sz="2400" dirty="0">
                <a:solidFill>
                  <a:srgbClr val="00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           A. sing             B. swim</a:t>
            </a:r>
            <a:endParaRPr lang="en-US" altLang="zh-CN" sz="2400" dirty="0">
              <a:solidFill>
                <a:srgbClr val="FFFFFF"/>
              </a:solidFill>
              <a:ea typeface="宋体" panose="02010600030101010101" pitchFamily="2" charset="-122"/>
            </a:endParaRPr>
          </a:p>
          <a:p>
            <a:endParaRPr lang="en-US" altLang="zh-CN" sz="2400" dirty="0">
              <a:solidFill>
                <a:srgbClr val="FFFFFF"/>
              </a:solidFill>
              <a:ea typeface="宋体" panose="02010600030101010101" pitchFamily="2" charset="-122"/>
            </a:endParaRPr>
          </a:p>
          <a:p>
            <a:endParaRPr lang="en-US" altLang="zh-CN" sz="2400" dirty="0">
              <a:solidFill>
                <a:srgbClr val="FFFFFF"/>
              </a:solidFill>
              <a:ea typeface="宋体" panose="02010600030101010101" pitchFamily="2" charset="-122"/>
            </a:endParaRPr>
          </a:p>
          <a:p>
            <a:r>
              <a:rPr lang="en-US" altLang="zh-CN" sz="2400" dirty="0">
                <a:solidFill>
                  <a:srgbClr val="00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(    ) 2. —Can you play basketball!    — </a:t>
            </a:r>
            <a:r>
              <a:rPr lang="en-US" altLang="zh-CN" sz="2400" dirty="0">
                <a:solidFill>
                  <a:srgbClr val="000000"/>
                </a:solidFill>
                <a:latin typeface="Comic Sans MS" panose="030F0702030302020204" pitchFamily="66" charset="0"/>
                <a:ea typeface="宋体" panose="02010600030101010101" pitchFamily="2" charset="-122"/>
                <a:sym typeface="DejaVu Sans" charset="0"/>
              </a:rPr>
              <a:t>______</a:t>
            </a:r>
            <a:endParaRPr lang="en-US" altLang="zh-CN" sz="2400" dirty="0">
              <a:solidFill>
                <a:srgbClr val="000000"/>
              </a:solidFill>
              <a:latin typeface="Comic Sans MS" panose="030F0702030302020204" pitchFamily="66" charset="0"/>
              <a:ea typeface="宋体" panose="02010600030101010101" pitchFamily="2" charset="-122"/>
              <a:sym typeface="DejaVu Sans" charset="0"/>
            </a:endParaRPr>
          </a:p>
          <a:p>
            <a:r>
              <a:rPr lang="en-US" altLang="zh-CN" sz="2400" dirty="0">
                <a:solidFill>
                  <a:srgbClr val="00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           A. Yes, I can.                        B. Ha </a:t>
            </a:r>
            <a:r>
              <a:rPr lang="en-US" altLang="zh-CN" sz="2400" dirty="0" err="1">
                <a:solidFill>
                  <a:srgbClr val="00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ha</a:t>
            </a:r>
            <a:r>
              <a:rPr lang="en-US" altLang="zh-CN" sz="2400" dirty="0">
                <a:solidFill>
                  <a:srgbClr val="00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!</a:t>
            </a:r>
            <a:endParaRPr lang="en-US" altLang="zh-CN" sz="2400" dirty="0">
              <a:solidFill>
                <a:srgbClr val="FFFFFF"/>
              </a:solidFill>
              <a:ea typeface="宋体" panose="02010600030101010101" pitchFamily="2" charset="-122"/>
            </a:endParaRPr>
          </a:p>
          <a:p>
            <a:endParaRPr lang="en-US" altLang="zh-CN" sz="2400" dirty="0">
              <a:solidFill>
                <a:srgbClr val="FFFFFF"/>
              </a:solidFill>
              <a:ea typeface="宋体" panose="02010600030101010101" pitchFamily="2" charset="-122"/>
            </a:endParaRPr>
          </a:p>
          <a:p>
            <a:r>
              <a:rPr lang="en-US" altLang="zh-CN" sz="2400" dirty="0">
                <a:solidFill>
                  <a:srgbClr val="00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(    ) 3. —Birds can fly, can</a:t>
            </a:r>
            <a:r>
              <a:rPr lang="en-US" altLang="zh-CN" sz="2400" dirty="0">
                <a:solidFill>
                  <a:srgbClr val="000000"/>
                </a:solidFill>
                <a:latin typeface="Comic Sans MS" panose="030F0702030302020204" pitchFamily="66" charset="0"/>
                <a:ea typeface="宋体" panose="02010600030101010101" pitchFamily="2" charset="-122"/>
                <a:sym typeface="DejaVu Sans" charset="0"/>
              </a:rPr>
              <a:t> you</a:t>
            </a:r>
            <a:r>
              <a:rPr lang="en-US" altLang="zh-CN" sz="2400" dirty="0">
                <a:solidFill>
                  <a:srgbClr val="00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 ?          — </a:t>
            </a:r>
            <a:r>
              <a:rPr lang="en-US" altLang="zh-CN" sz="2400" dirty="0">
                <a:solidFill>
                  <a:srgbClr val="000000"/>
                </a:solidFill>
                <a:latin typeface="Comic Sans MS" panose="030F0702030302020204" pitchFamily="66" charset="0"/>
                <a:ea typeface="宋体" panose="02010600030101010101" pitchFamily="2" charset="-122"/>
                <a:sym typeface="DejaVu Sans" charset="0"/>
              </a:rPr>
              <a:t>______</a:t>
            </a:r>
            <a:endParaRPr lang="en-US" altLang="zh-CN" sz="2400" dirty="0">
              <a:solidFill>
                <a:srgbClr val="FFFFFF"/>
              </a:solidFill>
              <a:ea typeface="宋体" panose="02010600030101010101" pitchFamily="2" charset="-122"/>
            </a:endParaRPr>
          </a:p>
          <a:p>
            <a:r>
              <a:rPr lang="en-US" altLang="zh-CN" sz="2400" dirty="0">
                <a:solidFill>
                  <a:srgbClr val="00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           A. This is a cat.             B. No, I can't.</a:t>
            </a:r>
            <a:endParaRPr lang="en-US" altLang="zh-CN" sz="2400" dirty="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605" name="CustomShape 6"/>
          <p:cNvSpPr/>
          <p:nvPr/>
        </p:nvSpPr>
        <p:spPr>
          <a:xfrm>
            <a:off x="975122" y="1966913"/>
            <a:ext cx="384572" cy="639762"/>
          </a:xfrm>
          <a:prstGeom prst="rect">
            <a:avLst/>
          </a:prstGeom>
          <a:noFill/>
          <a:ln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wrap="none" lIns="90000" tIns="45000" rIns="90000" bIns="45000"/>
          <a:lstStyle/>
          <a:p>
            <a:pPr algn="ctr"/>
            <a:r>
              <a:rPr lang="en-US" altLang="zh-CN" sz="3600" b="1">
                <a:solidFill>
                  <a:srgbClr val="FF0000"/>
                </a:solidFill>
                <a:ea typeface="宋体" panose="02010600030101010101" pitchFamily="2" charset="-122"/>
              </a:rPr>
              <a:t>B</a:t>
            </a:r>
            <a:endParaRPr lang="en-US" altLang="zh-CN" sz="36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606" name="CustomShape 7"/>
          <p:cNvSpPr/>
          <p:nvPr/>
        </p:nvSpPr>
        <p:spPr>
          <a:xfrm>
            <a:off x="920353" y="3597275"/>
            <a:ext cx="384572" cy="639763"/>
          </a:xfrm>
          <a:prstGeom prst="rect">
            <a:avLst/>
          </a:prstGeom>
          <a:noFill/>
          <a:ln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wrap="none" lIns="90000" tIns="45000" rIns="90000" bIns="45000"/>
          <a:lstStyle/>
          <a:p>
            <a:pPr algn="ctr"/>
            <a:r>
              <a:rPr lang="en-US" altLang="zh-CN" sz="3600" b="1">
                <a:solidFill>
                  <a:srgbClr val="FF0000"/>
                </a:solidFill>
                <a:ea typeface="宋体" panose="02010600030101010101" pitchFamily="2" charset="-122"/>
              </a:rPr>
              <a:t>A</a:t>
            </a:r>
            <a:endParaRPr lang="en-US" altLang="zh-CN" sz="36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607" name="CustomShape 8"/>
          <p:cNvSpPr/>
          <p:nvPr/>
        </p:nvSpPr>
        <p:spPr>
          <a:xfrm>
            <a:off x="921544" y="4887913"/>
            <a:ext cx="383381" cy="639762"/>
          </a:xfrm>
          <a:prstGeom prst="rect">
            <a:avLst/>
          </a:prstGeom>
          <a:noFill/>
          <a:ln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wrap="none" lIns="90000" tIns="45000" rIns="90000" bIns="45000"/>
          <a:lstStyle/>
          <a:p>
            <a:pPr algn="ctr"/>
            <a:r>
              <a:rPr lang="en-US" altLang="zh-CN" sz="3600" b="1">
                <a:solidFill>
                  <a:srgbClr val="FF0000"/>
                </a:solidFill>
                <a:ea typeface="宋体" panose="02010600030101010101" pitchFamily="2" charset="-122"/>
              </a:rPr>
              <a:t>B</a:t>
            </a:r>
            <a:endParaRPr lang="en-US" altLang="zh-CN" sz="36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2" name="图片 14"/>
          <p:cNvPicPr>
            <a:picLocks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85775" y="1555750"/>
            <a:ext cx="8430816" cy="415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77" name="图片 9"/>
          <p:cNvPicPr>
            <a:picLocks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574632" y="5780088"/>
            <a:ext cx="1422797" cy="180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78" name="图片 12"/>
          <p:cNvPicPr>
            <a:picLocks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62013" y="5708650"/>
            <a:ext cx="1239441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79" name="图片 7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0019" y="5832476"/>
            <a:ext cx="763191" cy="868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0" name="图片 8"/>
          <p:cNvPicPr>
            <a:picLocks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972425" y="5997576"/>
            <a:ext cx="931069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3" name="CustomShape 1"/>
          <p:cNvSpPr/>
          <p:nvPr/>
        </p:nvSpPr>
        <p:spPr>
          <a:xfrm>
            <a:off x="2692004" y="1539875"/>
            <a:ext cx="3146821" cy="914400"/>
          </a:xfrm>
          <a:prstGeom prst="rect">
            <a:avLst/>
          </a:prstGeom>
          <a:noFill/>
          <a:ln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/>
          <a:lstStyle/>
          <a:p>
            <a:r>
              <a:rPr lang="en-US" altLang="zh-CN" sz="5400" dirty="0" err="1">
                <a:solidFill>
                  <a:srgbClr val="E46C0A"/>
                </a:solidFill>
                <a:latin typeface="隶书" pitchFamily="49" charset="-122"/>
                <a:ea typeface="隶书" pitchFamily="49" charset="-122"/>
              </a:rPr>
              <a:t>重点词汇</a:t>
            </a:r>
            <a:endParaRPr lang="en-US" altLang="zh-CN" sz="5400" dirty="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614" name="CustomShape 2"/>
          <p:cNvSpPr/>
          <p:nvPr/>
        </p:nvSpPr>
        <p:spPr>
          <a:xfrm>
            <a:off x="1793081" y="3535363"/>
            <a:ext cx="1504950" cy="517525"/>
          </a:xfrm>
          <a:prstGeom prst="rect">
            <a:avLst/>
          </a:prstGeom>
          <a:noFill/>
          <a:ln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/>
          <a:lstStyle/>
          <a:p>
            <a:pPr fontAlgn="auto"/>
            <a:r>
              <a:rPr lang="en-US" sz="2800" b="1" spc="-1" noProof="1">
                <a:solidFill>
                  <a:srgbClr val="000000"/>
                </a:solidFill>
                <a:latin typeface="Comic Sans MS" panose="030F0702030302020204"/>
                <a:ea typeface="宋体" panose="02010600030101010101" pitchFamily="2" charset="-122"/>
              </a:rPr>
              <a:t>fish</a:t>
            </a:r>
            <a:r>
              <a:rPr lang="en-US" sz="2800" b="1" spc="-1" noProof="1">
                <a:solidFill>
                  <a:srgbClr val="000000"/>
                </a:solidFill>
                <a:ea typeface="宋体" panose="02010600030101010101" pitchFamily="2" charset="-122"/>
              </a:rPr>
              <a:t>  </a:t>
            </a:r>
            <a:r>
              <a:rPr lang="zh-CN" altLang="en-US" sz="2800" b="1" spc="-1" noProof="1">
                <a:solidFill>
                  <a:srgbClr val="000000"/>
                </a:solidFill>
                <a:ea typeface="宋体" panose="02010600030101010101" pitchFamily="2" charset="-122"/>
              </a:rPr>
              <a:t>鱼</a:t>
            </a:r>
            <a:endParaRPr lang="zh-CN" altLang="en-US" sz="2800" b="1" spc="-1" noProof="1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  <p:sp>
        <p:nvSpPr>
          <p:cNvPr id="618" name="CustomShape 6"/>
          <p:cNvSpPr/>
          <p:nvPr/>
        </p:nvSpPr>
        <p:spPr>
          <a:xfrm rot="600000">
            <a:off x="6112669" y="3490914"/>
            <a:ext cx="1751410" cy="517525"/>
          </a:xfrm>
          <a:prstGeom prst="rect">
            <a:avLst/>
          </a:prstGeom>
          <a:noFill/>
          <a:ln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/>
          <a:lstStyle/>
          <a:p>
            <a:pPr fontAlgn="auto"/>
            <a:r>
              <a:rPr lang="en-US" sz="2800" b="1" spc="-1" noProof="1">
                <a:solidFill>
                  <a:srgbClr val="000000"/>
                </a:solidFill>
                <a:latin typeface="Comic Sans MS" panose="030F0702030302020204"/>
                <a:ea typeface="宋体" panose="02010600030101010101" pitchFamily="2" charset="-122"/>
              </a:rPr>
              <a:t>bird </a:t>
            </a:r>
            <a:r>
              <a:rPr lang="zh-CN" altLang="en-US" sz="2800" b="1" spc="-1" noProof="1">
                <a:solidFill>
                  <a:srgbClr val="000000"/>
                </a:solidFill>
                <a:latin typeface="Comic Sans MS" panose="030F0702030302020204"/>
                <a:ea typeface="宋体" panose="02010600030101010101" pitchFamily="2" charset="-122"/>
              </a:rPr>
              <a:t>鸟</a:t>
            </a:r>
            <a:endParaRPr lang="zh-CN" altLang="en-US" sz="2800" b="1" spc="-1" noProof="1">
              <a:solidFill>
                <a:srgbClr val="000000"/>
              </a:solidFill>
              <a:latin typeface="Comic Sans MS" panose="030F0702030302020204"/>
              <a:ea typeface="宋体" panose="02010600030101010101" pitchFamily="2" charset="-122"/>
            </a:endParaRPr>
          </a:p>
        </p:txBody>
      </p:sp>
      <p:sp>
        <p:nvSpPr>
          <p:cNvPr id="621" name="CustomShape 8"/>
          <p:cNvSpPr/>
          <p:nvPr/>
        </p:nvSpPr>
        <p:spPr>
          <a:xfrm>
            <a:off x="1085850" y="238125"/>
            <a:ext cx="1606154" cy="598488"/>
          </a:xfrm>
          <a:prstGeom prst="round2DiagRect">
            <a:avLst>
              <a:gd name="adj1" fmla="val 16667"/>
              <a:gd name="adj2" fmla="val 0"/>
            </a:avLst>
          </a:prstGeom>
          <a:ln>
            <a:solidFill>
              <a:srgbClr val="4A7EBB"/>
            </a:solidFill>
            <a:round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 algn="ctr"/>
            <a:r>
              <a:rPr lang="en-US" altLang="zh-CN" sz="2800" b="1" dirty="0">
                <a:solidFill>
                  <a:srgbClr val="FFFFFF"/>
                </a:solidFill>
                <a:latin typeface="Times New Roman" panose="02020603050405020304" pitchFamily="18" charset="0"/>
                <a:ea typeface="楷体" panose="02010609060101010101" charset="-122"/>
              </a:rPr>
              <a:t>Sum-up</a:t>
            </a:r>
            <a:endParaRPr lang="en-US" altLang="zh-CN" sz="2800" dirty="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pic>
        <p:nvPicPr>
          <p:cNvPr id="24586" name="图片 5" descr="8(7WPM_BO06D[Y`WZT]YG]U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092429" y="836614"/>
            <a:ext cx="1196578" cy="1430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6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2000"/>
                                        <p:tgtEl>
                                          <p:spTgt spid="6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9" name="图片 3"/>
          <p:cNvPicPr>
            <a:picLocks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364066" y="2366013"/>
            <a:ext cx="3539428" cy="3631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0" name="图片 9"/>
          <p:cNvPicPr>
            <a:picLocks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548437" y="5905500"/>
            <a:ext cx="1423988" cy="1804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图片 12"/>
          <p:cNvPicPr>
            <a:picLocks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51298" y="5832475"/>
            <a:ext cx="1240631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2" name="图片 7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0019" y="5832476"/>
            <a:ext cx="922782" cy="868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3" name="图片 4"/>
          <p:cNvPicPr>
            <a:picLocks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215503" y="26989"/>
            <a:ext cx="1876426" cy="1044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174" name="Group 5"/>
          <p:cNvGrpSpPr/>
          <p:nvPr/>
        </p:nvGrpSpPr>
        <p:grpSpPr bwMode="auto">
          <a:xfrm>
            <a:off x="959644" y="4708525"/>
            <a:ext cx="2075898" cy="577850"/>
            <a:chOff x="1279440" y="4708440"/>
            <a:chExt cx="2289240" cy="577800"/>
          </a:xfrm>
        </p:grpSpPr>
        <p:sp>
          <p:nvSpPr>
            <p:cNvPr id="158" name="CustomShape 6">
              <a:hlinkClick r:id="rId6" action="ppaction://hlinksldjump"/>
            </p:cNvPr>
            <p:cNvSpPr/>
            <p:nvPr/>
          </p:nvSpPr>
          <p:spPr>
            <a:xfrm>
              <a:off x="1654101" y="4708440"/>
              <a:ext cx="1914579" cy="57780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minor"/>
          </p:style>
          <p:txBody>
            <a:bodyPr lIns="90000" tIns="45000" rIns="90000" bIns="45000"/>
            <a:lstStyle/>
            <a:p>
              <a:r>
                <a:rPr lang="en-US" altLang="zh-CN" sz="3200" b="1">
                  <a:solidFill>
                    <a:srgbClr val="4F6228"/>
                  </a:solidFill>
                  <a:ea typeface="宋体" panose="02010600030101010101" pitchFamily="2" charset="-122"/>
                </a:rPr>
                <a:t>Sum-up</a:t>
              </a:r>
              <a:endParaRPr lang="en-US" altLang="zh-CN" sz="3200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59" name="CustomShape 7"/>
            <p:cNvSpPr/>
            <p:nvPr/>
          </p:nvSpPr>
          <p:spPr>
            <a:xfrm>
              <a:off x="1279440" y="4796640"/>
              <a:ext cx="367200" cy="406080"/>
            </a:xfrm>
            <a:prstGeom prst="diamond">
              <a:avLst/>
            </a:prstGeom>
            <a:solidFill>
              <a:srgbClr val="FFC000"/>
            </a:solidFill>
            <a:ln>
              <a:noFill/>
            </a:ln>
            <a:effectLst>
              <a:innerShdw blurRad="63500" dist="50800" dir="13500000">
                <a:srgbClr val="000000">
                  <a:alpha val="50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</p:grpSp>
      <p:grpSp>
        <p:nvGrpSpPr>
          <p:cNvPr id="7177" name="Group 8"/>
          <p:cNvGrpSpPr/>
          <p:nvPr/>
        </p:nvGrpSpPr>
        <p:grpSpPr bwMode="auto">
          <a:xfrm>
            <a:off x="964406" y="1319213"/>
            <a:ext cx="4249689" cy="577850"/>
            <a:chOff x="1286640" y="1319040"/>
            <a:chExt cx="4685760" cy="577800"/>
          </a:xfrm>
        </p:grpSpPr>
        <p:sp>
          <p:nvSpPr>
            <p:cNvPr id="161" name="CustomShape 9">
              <a:hlinkClick r:id="rId7" action="ppaction://hlinksldjump"/>
            </p:cNvPr>
            <p:cNvSpPr/>
            <p:nvPr/>
          </p:nvSpPr>
          <p:spPr>
            <a:xfrm>
              <a:off x="1708866" y="1319040"/>
              <a:ext cx="4263534" cy="57780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minor"/>
          </p:style>
          <p:txBody>
            <a:bodyPr lIns="90000" tIns="45000" rIns="90000" bIns="45000"/>
            <a:lstStyle/>
            <a:p>
              <a:r>
                <a:rPr lang="en-US" altLang="zh-CN" sz="3200" b="1" dirty="0">
                  <a:solidFill>
                    <a:srgbClr val="4F6228"/>
                  </a:solidFill>
                  <a:ea typeface="宋体" panose="02010600030101010101" pitchFamily="2" charset="-122"/>
                </a:rPr>
                <a:t>Warm-up/Revision</a:t>
              </a:r>
              <a:endParaRPr lang="en-US" altLang="zh-CN" sz="3200" dirty="0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62" name="CustomShape 10"/>
            <p:cNvSpPr/>
            <p:nvPr/>
          </p:nvSpPr>
          <p:spPr>
            <a:xfrm>
              <a:off x="1286640" y="1407960"/>
              <a:ext cx="367200" cy="406080"/>
            </a:xfrm>
            <a:prstGeom prst="diamond">
              <a:avLst/>
            </a:prstGeom>
            <a:solidFill>
              <a:srgbClr val="FFC000"/>
            </a:solidFill>
            <a:ln>
              <a:noFill/>
            </a:ln>
            <a:effectLst>
              <a:innerShdw blurRad="63500" dist="50800" dir="13500000">
                <a:srgbClr val="000000">
                  <a:alpha val="50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</p:grpSp>
      <p:grpSp>
        <p:nvGrpSpPr>
          <p:cNvPr id="7180" name="Group 11"/>
          <p:cNvGrpSpPr/>
          <p:nvPr/>
        </p:nvGrpSpPr>
        <p:grpSpPr bwMode="auto">
          <a:xfrm>
            <a:off x="951310" y="2089150"/>
            <a:ext cx="3332666" cy="577850"/>
            <a:chOff x="1269000" y="2089080"/>
            <a:chExt cx="3675240" cy="577800"/>
          </a:xfrm>
        </p:grpSpPr>
        <p:sp>
          <p:nvSpPr>
            <p:cNvPr id="164" name="CustomShape 12">
              <a:hlinkClick r:id="rId7" action="ppaction://hlinksldjump"/>
            </p:cNvPr>
            <p:cNvSpPr/>
            <p:nvPr/>
          </p:nvSpPr>
          <p:spPr>
            <a:xfrm>
              <a:off x="1708758" y="2089080"/>
              <a:ext cx="3235482" cy="57780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minor"/>
          </p:style>
          <p:txBody>
            <a:bodyPr lIns="90000" tIns="45000" rIns="90000" bIns="45000"/>
            <a:lstStyle/>
            <a:p>
              <a:r>
                <a:rPr lang="en-US" altLang="zh-CN" sz="3200" b="1">
                  <a:solidFill>
                    <a:srgbClr val="4F6228"/>
                  </a:solidFill>
                  <a:ea typeface="宋体" panose="02010600030101010101" pitchFamily="2" charset="-122"/>
                </a:rPr>
                <a:t>Presentation</a:t>
              </a:r>
              <a:endParaRPr lang="en-US" altLang="zh-CN" sz="3200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65" name="CustomShape 13"/>
            <p:cNvSpPr/>
            <p:nvPr/>
          </p:nvSpPr>
          <p:spPr>
            <a:xfrm>
              <a:off x="1269000" y="2162880"/>
              <a:ext cx="367200" cy="406080"/>
            </a:xfrm>
            <a:prstGeom prst="diamond">
              <a:avLst/>
            </a:prstGeom>
            <a:solidFill>
              <a:srgbClr val="FFC000"/>
            </a:solidFill>
            <a:ln>
              <a:noFill/>
            </a:ln>
            <a:effectLst>
              <a:innerShdw blurRad="63500" dist="50800" dir="13500000">
                <a:srgbClr val="000000">
                  <a:alpha val="50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</p:grpSp>
      <p:grpSp>
        <p:nvGrpSpPr>
          <p:cNvPr id="7183" name="Group 14"/>
          <p:cNvGrpSpPr/>
          <p:nvPr/>
        </p:nvGrpSpPr>
        <p:grpSpPr bwMode="auto">
          <a:xfrm>
            <a:off x="965598" y="4086226"/>
            <a:ext cx="2068700" cy="479425"/>
            <a:chOff x="1269000" y="3926880"/>
            <a:chExt cx="2299320" cy="578568"/>
          </a:xfrm>
        </p:grpSpPr>
        <p:sp>
          <p:nvSpPr>
            <p:cNvPr id="167" name="CustomShape 15">
              <a:hlinkClick r:id="rId8" action="ppaction://hlinksldjump"/>
            </p:cNvPr>
            <p:cNvSpPr/>
            <p:nvPr/>
          </p:nvSpPr>
          <p:spPr>
            <a:xfrm>
              <a:off x="1654620" y="3926880"/>
              <a:ext cx="1913700" cy="578568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minor"/>
          </p:style>
          <p:txBody>
            <a:bodyPr lIns="90000" tIns="45000" rIns="90000" bIns="45000"/>
            <a:lstStyle/>
            <a:p>
              <a:r>
                <a:rPr lang="en-US" altLang="zh-CN" sz="3200" b="1">
                  <a:solidFill>
                    <a:srgbClr val="4F6228"/>
                  </a:solidFill>
                  <a:ea typeface="宋体" panose="02010600030101010101" pitchFamily="2" charset="-122"/>
                </a:rPr>
                <a:t>Test</a:t>
              </a:r>
              <a:endParaRPr lang="en-US" altLang="zh-CN" sz="3200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68" name="CustomShape 16"/>
            <p:cNvSpPr/>
            <p:nvPr/>
          </p:nvSpPr>
          <p:spPr>
            <a:xfrm>
              <a:off x="1269000" y="3926880"/>
              <a:ext cx="385246" cy="578568"/>
            </a:xfrm>
            <a:prstGeom prst="diamond">
              <a:avLst/>
            </a:prstGeom>
            <a:solidFill>
              <a:srgbClr val="FFC000"/>
            </a:solidFill>
            <a:ln>
              <a:noFill/>
            </a:ln>
            <a:effectLst>
              <a:innerShdw blurRad="63500" dist="50800" dir="13500000">
                <a:srgbClr val="000000">
                  <a:alpha val="50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</p:grpSp>
      <p:grpSp>
        <p:nvGrpSpPr>
          <p:cNvPr id="7186" name="Group 17"/>
          <p:cNvGrpSpPr/>
          <p:nvPr/>
        </p:nvGrpSpPr>
        <p:grpSpPr bwMode="auto">
          <a:xfrm>
            <a:off x="938213" y="5411788"/>
            <a:ext cx="2865117" cy="577850"/>
            <a:chOff x="1250640" y="5412240"/>
            <a:chExt cx="3159967" cy="577800"/>
          </a:xfrm>
        </p:grpSpPr>
        <p:sp>
          <p:nvSpPr>
            <p:cNvPr id="170" name="CustomShape 18">
              <a:hlinkClick r:id="rId9" action="ppaction://hlinksldjump"/>
            </p:cNvPr>
            <p:cNvSpPr/>
            <p:nvPr/>
          </p:nvSpPr>
          <p:spPr>
            <a:xfrm>
              <a:off x="1653927" y="5412240"/>
              <a:ext cx="2756680" cy="57780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minor"/>
          </p:style>
          <p:txBody>
            <a:bodyPr lIns="90000" tIns="45000" rIns="90000" bIns="45000"/>
            <a:lstStyle/>
            <a:p>
              <a:r>
                <a:rPr lang="en-US" altLang="zh-CN" sz="3200" b="1" dirty="0">
                  <a:solidFill>
                    <a:srgbClr val="4F6228"/>
                  </a:solidFill>
                  <a:ea typeface="宋体" panose="02010600030101010101" pitchFamily="2" charset="-122"/>
                </a:rPr>
                <a:t>Homework</a:t>
              </a:r>
              <a:endParaRPr lang="en-US" altLang="zh-CN" sz="3200" dirty="0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71" name="CustomShape 19"/>
            <p:cNvSpPr/>
            <p:nvPr/>
          </p:nvSpPr>
          <p:spPr>
            <a:xfrm>
              <a:off x="1250640" y="5500440"/>
              <a:ext cx="367200" cy="406080"/>
            </a:xfrm>
            <a:prstGeom prst="diamond">
              <a:avLst/>
            </a:prstGeom>
            <a:solidFill>
              <a:srgbClr val="FFC000"/>
            </a:solidFill>
            <a:ln>
              <a:noFill/>
            </a:ln>
            <a:effectLst>
              <a:innerShdw blurRad="63500" dist="50800" dir="13500000">
                <a:srgbClr val="000000">
                  <a:alpha val="50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</p:grpSp>
      <p:sp>
        <p:nvSpPr>
          <p:cNvPr id="172" name="CustomShape 20"/>
          <p:cNvSpPr/>
          <p:nvPr/>
        </p:nvSpPr>
        <p:spPr>
          <a:xfrm>
            <a:off x="1237060" y="2659063"/>
            <a:ext cx="2591274" cy="455612"/>
          </a:xfrm>
          <a:prstGeom prst="rect">
            <a:avLst/>
          </a:prstGeom>
          <a:noFill/>
          <a:ln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/>
          <a:lstStyle/>
          <a:p>
            <a:endParaRPr lang="en-US" altLang="zh-CN" sz="24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173" name="CustomShape 21">
            <a:hlinkClick r:id="rId10" action="ppaction://hlinksldjump"/>
          </p:cNvPr>
          <p:cNvSpPr/>
          <p:nvPr/>
        </p:nvSpPr>
        <p:spPr>
          <a:xfrm>
            <a:off x="1226344" y="2800351"/>
            <a:ext cx="3057632" cy="455613"/>
          </a:xfrm>
          <a:prstGeom prst="rect">
            <a:avLst/>
          </a:prstGeom>
          <a:noFill/>
          <a:ln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/>
          <a:lstStyle/>
          <a:p>
            <a:r>
              <a:rPr lang="en-US" altLang="zh-CN">
                <a:solidFill>
                  <a:srgbClr val="FFC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● </a:t>
            </a:r>
            <a:r>
              <a:rPr lang="en-US" altLang="zh-CN" sz="2400" b="1">
                <a:solidFill>
                  <a:srgbClr val="4F6228"/>
                </a:solidFill>
                <a:ea typeface="宋体" panose="02010600030101010101" pitchFamily="2" charset="-122"/>
              </a:rPr>
              <a:t>Can you dance?</a:t>
            </a:r>
            <a:endParaRPr lang="en-US" altLang="zh-CN" sz="24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" name="CustomShape 21">
            <a:hlinkClick r:id="rId11" action="ppaction://hlinksldjump"/>
          </p:cNvPr>
          <p:cNvSpPr/>
          <p:nvPr/>
        </p:nvSpPr>
        <p:spPr>
          <a:xfrm>
            <a:off x="1212056" y="3486150"/>
            <a:ext cx="2591274" cy="457200"/>
          </a:xfrm>
          <a:prstGeom prst="rect">
            <a:avLst/>
          </a:prstGeom>
          <a:noFill/>
          <a:ln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/>
          <a:lstStyle/>
          <a:p>
            <a:r>
              <a:rPr lang="en-US" altLang="zh-CN">
                <a:solidFill>
                  <a:srgbClr val="FFC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● </a:t>
            </a:r>
            <a:r>
              <a:rPr lang="en-US" altLang="zh-CN" sz="2400" b="1">
                <a:solidFill>
                  <a:srgbClr val="4F6228"/>
                </a:solidFill>
                <a:ea typeface="宋体" panose="02010600030101010101" pitchFamily="2" charset="-122"/>
              </a:rPr>
              <a:t>Let's chant!</a:t>
            </a:r>
            <a:endParaRPr lang="en-US" altLang="zh-CN" sz="24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cover dir="r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22" name="Group 1"/>
          <p:cNvGrpSpPr/>
          <p:nvPr/>
        </p:nvGrpSpPr>
        <p:grpSpPr bwMode="auto">
          <a:xfrm>
            <a:off x="1685926" y="3832225"/>
            <a:ext cx="5660231" cy="1371600"/>
            <a:chOff x="2247120" y="3879360"/>
            <a:chExt cx="7548480" cy="1370520"/>
          </a:xfrm>
        </p:grpSpPr>
        <p:grpSp>
          <p:nvGrpSpPr>
            <p:cNvPr id="25602" name="Group 2"/>
            <p:cNvGrpSpPr/>
            <p:nvPr/>
          </p:nvGrpSpPr>
          <p:grpSpPr bwMode="auto">
            <a:xfrm>
              <a:off x="2802240" y="4035960"/>
              <a:ext cx="6993360" cy="1213920"/>
              <a:chOff x="2802240" y="4035960"/>
              <a:chExt cx="6993360" cy="1213920"/>
            </a:xfrm>
          </p:grpSpPr>
          <p:sp>
            <p:nvSpPr>
              <p:cNvPr id="624" name="CustomShape 3"/>
              <p:cNvSpPr/>
              <p:nvPr/>
            </p:nvSpPr>
            <p:spPr>
              <a:xfrm>
                <a:off x="2802856" y="4036400"/>
                <a:ext cx="6992744" cy="834367"/>
              </a:xfrm>
              <a:prstGeom prst="roundRect">
                <a:avLst>
                  <a:gd name="adj" fmla="val 16667"/>
                </a:avLst>
              </a:prstGeom>
              <a:solidFill>
                <a:schemeClr val="accent3">
                  <a:lumMod val="60000"/>
                  <a:lumOff val="40000"/>
                </a:schemeClr>
              </a:solidFill>
              <a:ln w="12600">
                <a:solidFill>
                  <a:schemeClr val="bg1"/>
                </a:solidFill>
                <a:round/>
              </a:ln>
            </p:spPr>
            <p:style>
              <a:lnRef idx="0">
                <a:srgbClr val="FFFFFF"/>
              </a:lnRef>
              <a:fillRef idx="0">
                <a:srgbClr val="FFFFFF"/>
              </a:fillRef>
              <a:effectRef idx="0">
                <a:srgbClr val="FFFFFF"/>
              </a:effectRef>
              <a:fontRef idx="minor"/>
            </p:style>
          </p:sp>
          <p:sp>
            <p:nvSpPr>
              <p:cNvPr id="625" name="CustomShape 4"/>
              <p:cNvSpPr/>
              <p:nvPr/>
            </p:nvSpPr>
            <p:spPr>
              <a:xfrm>
                <a:off x="3634872" y="4185507"/>
                <a:ext cx="5947961" cy="1064373"/>
              </a:xfrm>
              <a:prstGeom prst="rect">
                <a:avLst/>
              </a:prstGeom>
              <a:noFill/>
              <a:ln w="9360">
                <a:noFill/>
              </a:ln>
            </p:spPr>
            <p:style>
              <a:lnRef idx="0">
                <a:srgbClr val="FFFFFF"/>
              </a:lnRef>
              <a:fillRef idx="0">
                <a:srgbClr val="FFFFFF"/>
              </a:fillRef>
              <a:effectRef idx="0">
                <a:srgbClr val="FFFFFF"/>
              </a:effectRef>
              <a:fontRef idx="minor"/>
            </p:style>
            <p:txBody>
              <a:bodyPr lIns="90000" tIns="45000" rIns="90000" bIns="45000"/>
              <a:lstStyle/>
              <a:p>
                <a:r>
                  <a:rPr lang="en-US" altLang="zh-CN" sz="2800" dirty="0">
                    <a:solidFill>
                      <a:srgbClr val="4F81BD"/>
                    </a:solidFill>
                    <a:latin typeface="Comic Sans MS" panose="030F0702030302020204" pitchFamily="66" charset="0"/>
                    <a:ea typeface="宋体" panose="02010600030101010101" pitchFamily="2" charset="-122"/>
                  </a:rPr>
                  <a:t>I can dance.  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我</a:t>
                </a:r>
                <a:r>
                  <a:rPr lang="zh-CN" altLang="en-US" sz="2800" dirty="0">
                    <a:solidFill>
                      <a:srgbClr val="00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会跳舞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。</a:t>
                </a:r>
                <a:endParaRPr lang="en-US" altLang="zh-CN" sz="2800" dirty="0">
                  <a:solidFill>
                    <a:srgbClr val="FFFFFF"/>
                  </a:solidFill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626" name="CustomShape 5"/>
            <p:cNvSpPr/>
            <p:nvPr/>
          </p:nvSpPr>
          <p:spPr>
            <a:xfrm>
              <a:off x="2247120" y="3879360"/>
              <a:ext cx="1138465" cy="1192860"/>
            </a:xfrm>
            <a:prstGeom prst="diamond">
              <a:avLst/>
            </a:prstGeom>
            <a:solidFill>
              <a:schemeClr val="accent3">
                <a:lumMod val="60000"/>
                <a:lumOff val="40000"/>
              </a:schemeClr>
            </a:solidFill>
            <a:ln w="25560">
              <a:solidFill>
                <a:schemeClr val="bg1"/>
              </a:solidFill>
              <a:miter/>
            </a:ln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minor"/>
          </p:style>
        </p:sp>
        <p:sp>
          <p:nvSpPr>
            <p:cNvPr id="627" name="CustomShape 6"/>
            <p:cNvSpPr/>
            <p:nvPr/>
          </p:nvSpPr>
          <p:spPr>
            <a:xfrm>
              <a:off x="2547218" y="4185507"/>
              <a:ext cx="538269" cy="577395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 w="9360">
              <a:noFill/>
            </a:ln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minor"/>
          </p:style>
          <p:txBody>
            <a:bodyPr lIns="90000" tIns="45000" rIns="90000" bIns="45000"/>
            <a:lstStyle/>
            <a:p>
              <a:pPr algn="ctr"/>
              <a:r>
                <a:rPr lang="en-US" altLang="zh-CN" sz="2800">
                  <a:solidFill>
                    <a:srgbClr val="F5821F"/>
                  </a:solidFill>
                  <a:latin typeface="方正卡通简体" charset="-122"/>
                  <a:ea typeface="方正卡通简体" charset="-122"/>
                </a:rPr>
                <a:t>2</a:t>
              </a:r>
              <a:endParaRPr lang="en-US" altLang="zh-CN" sz="2800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</p:grpSp>
      <p:pic>
        <p:nvPicPr>
          <p:cNvPr id="25607" name="图片 12"/>
          <p:cNvPicPr>
            <a:picLocks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862013" y="5708650"/>
            <a:ext cx="1239441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8" name="图片 7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019" y="5832476"/>
            <a:ext cx="763191" cy="868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9" name="图片 8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972425" y="5997576"/>
            <a:ext cx="931069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31" name="CustomShape 7"/>
          <p:cNvSpPr/>
          <p:nvPr/>
        </p:nvSpPr>
        <p:spPr>
          <a:xfrm>
            <a:off x="3411140" y="1196976"/>
            <a:ext cx="3163491" cy="874713"/>
          </a:xfrm>
          <a:prstGeom prst="rect">
            <a:avLst/>
          </a:prstGeom>
          <a:noFill/>
          <a:ln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51480" tIns="25560" rIns="51480" bIns="25560"/>
          <a:lstStyle/>
          <a:p>
            <a:r>
              <a:rPr lang="en-US" altLang="zh-CN" sz="5400" dirty="0" err="1">
                <a:solidFill>
                  <a:srgbClr val="E46C0A"/>
                </a:solidFill>
                <a:latin typeface="隶书" pitchFamily="49" charset="-122"/>
                <a:ea typeface="隶书" pitchFamily="49" charset="-122"/>
              </a:rPr>
              <a:t>重点句型</a:t>
            </a:r>
            <a:endParaRPr lang="en-US" altLang="zh-CN" sz="5400" dirty="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pic>
        <p:nvPicPr>
          <p:cNvPr id="25611" name="图片 9"/>
          <p:cNvPicPr>
            <a:picLocks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574632" y="5780088"/>
            <a:ext cx="1422797" cy="180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33" name="Group 8"/>
          <p:cNvGrpSpPr/>
          <p:nvPr/>
        </p:nvGrpSpPr>
        <p:grpSpPr bwMode="auto">
          <a:xfrm>
            <a:off x="1101329" y="2312988"/>
            <a:ext cx="5307806" cy="1255712"/>
            <a:chOff x="1468080" y="2312640"/>
            <a:chExt cx="7076880" cy="1255680"/>
          </a:xfrm>
        </p:grpSpPr>
        <p:grpSp>
          <p:nvGrpSpPr>
            <p:cNvPr id="25613" name="Group 9"/>
            <p:cNvGrpSpPr/>
            <p:nvPr/>
          </p:nvGrpSpPr>
          <p:grpSpPr bwMode="auto">
            <a:xfrm>
              <a:off x="1468080" y="2312640"/>
              <a:ext cx="7076880" cy="1255680"/>
              <a:chOff x="1468080" y="2312640"/>
              <a:chExt cx="7076880" cy="1255680"/>
            </a:xfrm>
          </p:grpSpPr>
          <p:sp>
            <p:nvSpPr>
              <p:cNvPr id="635" name="CustomShape 10"/>
              <p:cNvSpPr/>
              <p:nvPr/>
            </p:nvSpPr>
            <p:spPr>
              <a:xfrm>
                <a:off x="2047501" y="2479323"/>
                <a:ext cx="6497459" cy="888977"/>
              </a:xfrm>
              <a:prstGeom prst="roundRect">
                <a:avLst>
                  <a:gd name="adj" fmla="val 16667"/>
                </a:avLst>
              </a:prstGeom>
              <a:solidFill>
                <a:schemeClr val="accent6">
                  <a:lumMod val="40000"/>
                  <a:lumOff val="60000"/>
                </a:schemeClr>
              </a:solidFill>
              <a:ln w="12600">
                <a:solidFill>
                  <a:schemeClr val="bg1"/>
                </a:solidFill>
                <a:round/>
              </a:ln>
            </p:spPr>
            <p:style>
              <a:lnRef idx="0">
                <a:srgbClr val="FFFFFF"/>
              </a:lnRef>
              <a:fillRef idx="0">
                <a:srgbClr val="FFFFFF"/>
              </a:fillRef>
              <a:effectRef idx="0">
                <a:srgbClr val="FFFFFF"/>
              </a:effectRef>
              <a:fontRef idx="minor"/>
            </p:style>
          </p:sp>
          <p:sp>
            <p:nvSpPr>
              <p:cNvPr id="636" name="CustomShape 11"/>
              <p:cNvSpPr/>
              <p:nvPr/>
            </p:nvSpPr>
            <p:spPr>
              <a:xfrm>
                <a:off x="1468080" y="2312640"/>
                <a:ext cx="1182654" cy="1255680"/>
              </a:xfrm>
              <a:prstGeom prst="diamond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 w="25560">
                <a:solidFill>
                  <a:schemeClr val="bg1"/>
                </a:solidFill>
                <a:miter/>
              </a:ln>
            </p:spPr>
            <p:style>
              <a:lnRef idx="0">
                <a:srgbClr val="FFFFFF"/>
              </a:lnRef>
              <a:fillRef idx="0">
                <a:srgbClr val="FFFFFF"/>
              </a:fillRef>
              <a:effectRef idx="0">
                <a:srgbClr val="FFFFFF"/>
              </a:effectRef>
              <a:fontRef idx="minor"/>
            </p:style>
          </p:sp>
          <p:sp>
            <p:nvSpPr>
              <p:cNvPr id="637" name="CustomShape 12"/>
              <p:cNvSpPr/>
              <p:nvPr/>
            </p:nvSpPr>
            <p:spPr>
              <a:xfrm>
                <a:off x="1769697" y="2633307"/>
                <a:ext cx="557197" cy="577835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 w="9360">
                <a:noFill/>
              </a:ln>
            </p:spPr>
            <p:style>
              <a:lnRef idx="0">
                <a:srgbClr val="FFFFFF"/>
              </a:lnRef>
              <a:fillRef idx="0">
                <a:srgbClr val="FFFFFF"/>
              </a:fillRef>
              <a:effectRef idx="0">
                <a:srgbClr val="FFFFFF"/>
              </a:effectRef>
              <a:fontRef idx="minor"/>
            </p:style>
            <p:txBody>
              <a:bodyPr lIns="90000" tIns="45000" rIns="90000" bIns="45000"/>
              <a:lstStyle/>
              <a:p>
                <a:pPr algn="ctr"/>
                <a:r>
                  <a:rPr lang="en-US" altLang="zh-CN" sz="2800">
                    <a:solidFill>
                      <a:srgbClr val="F5821F"/>
                    </a:solidFill>
                    <a:latin typeface="方正卡通简体" charset="-122"/>
                    <a:ea typeface="方正卡通简体" charset="-122"/>
                  </a:rPr>
                  <a:t>1</a:t>
                </a:r>
                <a:endParaRPr lang="en-US" altLang="zh-CN" sz="2800">
                  <a:solidFill>
                    <a:srgbClr val="FFFFFF"/>
                  </a:solidFill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638" name="CustomShape 13"/>
            <p:cNvSpPr/>
            <p:nvPr/>
          </p:nvSpPr>
          <p:spPr>
            <a:xfrm>
              <a:off x="2801543" y="2649181"/>
              <a:ext cx="5733892" cy="577835"/>
            </a:xfrm>
            <a:prstGeom prst="rect">
              <a:avLst/>
            </a:prstGeom>
            <a:noFill/>
            <a:ln w="9360">
              <a:noFill/>
            </a:ln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minor"/>
          </p:style>
          <p:txBody>
            <a:bodyPr lIns="90000" tIns="45000" rIns="90000" bIns="45000"/>
            <a:lstStyle/>
            <a:p>
              <a:r>
                <a:rPr lang="en-US" altLang="zh-CN" sz="2800" dirty="0">
                  <a:solidFill>
                    <a:srgbClr val="4F81BD"/>
                  </a:solidFill>
                  <a:latin typeface="Comic Sans MS" panose="030F0702030302020204" pitchFamily="66" charset="0"/>
                  <a:ea typeface="宋体" panose="02010600030101010101" pitchFamily="2" charset="-122"/>
                </a:rPr>
                <a:t>Fish can swim.   </a:t>
              </a:r>
              <a:r>
                <a:rPr lang="zh-CN" altLang="en-US" sz="2800" dirty="0">
                  <a:latin typeface="黑体" panose="02010609060101010101" pitchFamily="49" charset="-122"/>
                  <a:ea typeface="黑体" panose="02010609060101010101" pitchFamily="49" charset="-122"/>
                </a:rPr>
                <a:t>鱼会游泳</a:t>
              </a:r>
              <a:r>
                <a:rPr lang="en-US" altLang="zh-CN" sz="2800" dirty="0">
                  <a:solidFill>
                    <a:srgbClr val="000000"/>
                  </a:solidFill>
                  <a:latin typeface="Calibri" panose="020F0502020204030204" pitchFamily="34" charset="0"/>
                  <a:ea typeface="黑体" panose="02010609060101010101" pitchFamily="49" charset="-122"/>
                </a:rPr>
                <a:t>。</a:t>
              </a:r>
              <a:endParaRPr lang="en-US" altLang="zh-CN" sz="2800" dirty="0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slow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1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22" name="Group 1"/>
          <p:cNvGrpSpPr/>
          <p:nvPr/>
        </p:nvGrpSpPr>
        <p:grpSpPr bwMode="auto">
          <a:xfrm>
            <a:off x="1740694" y="3095626"/>
            <a:ext cx="5661422" cy="1370013"/>
            <a:chOff x="2247120" y="3879360"/>
            <a:chExt cx="7548480" cy="1370520"/>
          </a:xfrm>
        </p:grpSpPr>
        <p:grpSp>
          <p:nvGrpSpPr>
            <p:cNvPr id="26626" name="Group 2"/>
            <p:cNvGrpSpPr/>
            <p:nvPr/>
          </p:nvGrpSpPr>
          <p:grpSpPr bwMode="auto">
            <a:xfrm>
              <a:off x="2802240" y="4035960"/>
              <a:ext cx="6993360" cy="1213920"/>
              <a:chOff x="2802240" y="4035960"/>
              <a:chExt cx="6993360" cy="1213920"/>
            </a:xfrm>
          </p:grpSpPr>
          <p:sp>
            <p:nvSpPr>
              <p:cNvPr id="624" name="CustomShape 3"/>
              <p:cNvSpPr/>
              <p:nvPr/>
            </p:nvSpPr>
            <p:spPr>
              <a:xfrm>
                <a:off x="2802739" y="4036581"/>
                <a:ext cx="6992861" cy="835334"/>
              </a:xfrm>
              <a:prstGeom prst="roundRect">
                <a:avLst>
                  <a:gd name="adj" fmla="val 16667"/>
                </a:avLst>
              </a:prstGeom>
              <a:solidFill>
                <a:schemeClr val="accent3">
                  <a:lumMod val="60000"/>
                  <a:lumOff val="40000"/>
                </a:schemeClr>
              </a:solidFill>
              <a:ln w="12600">
                <a:solidFill>
                  <a:schemeClr val="bg1"/>
                </a:solidFill>
                <a:round/>
              </a:ln>
            </p:spPr>
            <p:style>
              <a:lnRef idx="0">
                <a:srgbClr val="FFFFFF"/>
              </a:lnRef>
              <a:fillRef idx="0">
                <a:srgbClr val="FFFFFF"/>
              </a:fillRef>
              <a:effectRef idx="0">
                <a:srgbClr val="FFFFFF"/>
              </a:effectRef>
              <a:fontRef idx="minor"/>
            </p:style>
          </p:sp>
          <p:sp>
            <p:nvSpPr>
              <p:cNvPr id="625" name="CustomShape 4"/>
              <p:cNvSpPr/>
              <p:nvPr/>
            </p:nvSpPr>
            <p:spPr>
              <a:xfrm>
                <a:off x="3634580" y="4185861"/>
                <a:ext cx="5948298" cy="1064019"/>
              </a:xfrm>
              <a:prstGeom prst="rect">
                <a:avLst/>
              </a:prstGeom>
              <a:noFill/>
              <a:ln w="9360">
                <a:noFill/>
              </a:ln>
            </p:spPr>
            <p:style>
              <a:lnRef idx="0">
                <a:srgbClr val="FFFFFF"/>
              </a:lnRef>
              <a:fillRef idx="0">
                <a:srgbClr val="FFFFFF"/>
              </a:fillRef>
              <a:effectRef idx="0">
                <a:srgbClr val="FFFFFF"/>
              </a:effectRef>
              <a:fontRef idx="minor"/>
            </p:style>
            <p:txBody>
              <a:bodyPr lIns="90000" tIns="45000" rIns="90000" bIns="45000"/>
              <a:lstStyle/>
              <a:p>
                <a:r>
                  <a:rPr lang="en-US" altLang="zh-CN" sz="2800" dirty="0">
                    <a:solidFill>
                      <a:srgbClr val="4F81BD"/>
                    </a:solidFill>
                    <a:latin typeface="Comic Sans MS" panose="030F0702030302020204" pitchFamily="66" charset="0"/>
                    <a:ea typeface="宋体" panose="02010600030101010101" pitchFamily="2" charset="-122"/>
                  </a:rPr>
                  <a:t>Yes, I can.  </a:t>
                </a:r>
                <a:r>
                  <a:rPr lang="zh-CN" altLang="en-US" sz="2800" dirty="0">
                    <a:latin typeface="Comic Sans MS" panose="030F0702030302020204" pitchFamily="66" charset="0"/>
                    <a:ea typeface="黑体" panose="02010609060101010101" pitchFamily="49" charset="-122"/>
                  </a:rPr>
                  <a:t>是的，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我</a:t>
                </a:r>
                <a:r>
                  <a:rPr lang="zh-CN" altLang="en-US" sz="2800" dirty="0">
                    <a:solidFill>
                      <a:srgbClr val="00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会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。</a:t>
                </a:r>
                <a:endParaRPr lang="en-US" altLang="zh-CN" sz="2800" dirty="0">
                  <a:solidFill>
                    <a:srgbClr val="FFFFFF"/>
                  </a:solidFill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626" name="CustomShape 5"/>
            <p:cNvSpPr/>
            <p:nvPr/>
          </p:nvSpPr>
          <p:spPr>
            <a:xfrm>
              <a:off x="2247120" y="3879360"/>
              <a:ext cx="1138225" cy="1192654"/>
            </a:xfrm>
            <a:prstGeom prst="diamond">
              <a:avLst/>
            </a:prstGeom>
            <a:solidFill>
              <a:schemeClr val="accent3">
                <a:lumMod val="60000"/>
                <a:lumOff val="40000"/>
              </a:schemeClr>
            </a:solidFill>
            <a:ln w="25560">
              <a:solidFill>
                <a:schemeClr val="bg1"/>
              </a:solidFill>
              <a:miter/>
            </a:ln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minor"/>
          </p:style>
        </p:sp>
        <p:sp>
          <p:nvSpPr>
            <p:cNvPr id="627" name="CustomShape 6"/>
            <p:cNvSpPr/>
            <p:nvPr/>
          </p:nvSpPr>
          <p:spPr>
            <a:xfrm>
              <a:off x="2547155" y="4185861"/>
              <a:ext cx="538156" cy="578064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 w="9360">
              <a:noFill/>
            </a:ln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minor"/>
          </p:style>
          <p:txBody>
            <a:bodyPr lIns="90000" tIns="45000" rIns="90000" bIns="45000"/>
            <a:lstStyle/>
            <a:p>
              <a:pPr algn="ctr"/>
              <a:r>
                <a:rPr lang="en-US" altLang="zh-CN" sz="2800">
                  <a:solidFill>
                    <a:srgbClr val="F5821F"/>
                  </a:solidFill>
                  <a:latin typeface="方正卡通简体" charset="-122"/>
                  <a:ea typeface="方正卡通简体" charset="-122"/>
                </a:rPr>
                <a:t>5</a:t>
              </a:r>
              <a:endParaRPr lang="en-US" altLang="zh-CN" sz="2800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</p:grpSp>
      <p:pic>
        <p:nvPicPr>
          <p:cNvPr id="26631" name="图片 12"/>
          <p:cNvPicPr>
            <a:picLocks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862013" y="5708650"/>
            <a:ext cx="1239441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31" name="CustomShape 7"/>
          <p:cNvSpPr/>
          <p:nvPr/>
        </p:nvSpPr>
        <p:spPr>
          <a:xfrm>
            <a:off x="3249215" y="485776"/>
            <a:ext cx="3145631" cy="874713"/>
          </a:xfrm>
          <a:prstGeom prst="rect">
            <a:avLst/>
          </a:prstGeom>
          <a:noFill/>
          <a:ln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51480" tIns="25560" rIns="51480" bIns="25560"/>
          <a:lstStyle/>
          <a:p>
            <a:r>
              <a:rPr lang="en-US" altLang="zh-CN" sz="5400" dirty="0" err="1">
                <a:solidFill>
                  <a:srgbClr val="E46C0A"/>
                </a:solidFill>
                <a:latin typeface="隶书" pitchFamily="49" charset="-122"/>
                <a:ea typeface="隶书" pitchFamily="49" charset="-122"/>
              </a:rPr>
              <a:t>重点句型</a:t>
            </a:r>
            <a:endParaRPr lang="en-US" altLang="zh-CN" sz="5400" dirty="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pic>
        <p:nvPicPr>
          <p:cNvPr id="26633" name="图片 9"/>
          <p:cNvPicPr>
            <a:picLocks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394847" y="5708650"/>
            <a:ext cx="1423988" cy="1804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33" name="Group 8"/>
          <p:cNvGrpSpPr/>
          <p:nvPr/>
        </p:nvGrpSpPr>
        <p:grpSpPr bwMode="auto">
          <a:xfrm>
            <a:off x="1189435" y="1708151"/>
            <a:ext cx="5917406" cy="1254125"/>
            <a:chOff x="1468080" y="2312640"/>
            <a:chExt cx="7076880" cy="1255680"/>
          </a:xfrm>
        </p:grpSpPr>
        <p:grpSp>
          <p:nvGrpSpPr>
            <p:cNvPr id="26635" name="Group 9"/>
            <p:cNvGrpSpPr/>
            <p:nvPr/>
          </p:nvGrpSpPr>
          <p:grpSpPr bwMode="auto">
            <a:xfrm>
              <a:off x="1468080" y="2312640"/>
              <a:ext cx="7076880" cy="1255680"/>
              <a:chOff x="1468080" y="2312640"/>
              <a:chExt cx="7076880" cy="1255680"/>
            </a:xfrm>
          </p:grpSpPr>
          <p:sp>
            <p:nvSpPr>
              <p:cNvPr id="635" name="CustomShape 10"/>
              <p:cNvSpPr/>
              <p:nvPr/>
            </p:nvSpPr>
            <p:spPr>
              <a:xfrm>
                <a:off x="2046916" y="2479535"/>
                <a:ext cx="6498044" cy="888512"/>
              </a:xfrm>
              <a:prstGeom prst="roundRect">
                <a:avLst>
                  <a:gd name="adj" fmla="val 16667"/>
                </a:avLst>
              </a:prstGeom>
              <a:solidFill>
                <a:schemeClr val="accent6">
                  <a:lumMod val="40000"/>
                  <a:lumOff val="60000"/>
                </a:schemeClr>
              </a:solidFill>
              <a:ln w="12600">
                <a:solidFill>
                  <a:schemeClr val="bg1"/>
                </a:solidFill>
                <a:round/>
              </a:ln>
            </p:spPr>
            <p:style>
              <a:lnRef idx="0">
                <a:srgbClr val="FFFFFF"/>
              </a:lnRef>
              <a:fillRef idx="0">
                <a:srgbClr val="FFFFFF"/>
              </a:fillRef>
              <a:effectRef idx="0">
                <a:srgbClr val="FFFFFF"/>
              </a:effectRef>
              <a:fontRef idx="minor"/>
            </p:style>
          </p:sp>
          <p:sp>
            <p:nvSpPr>
              <p:cNvPr id="636" name="CustomShape 11"/>
              <p:cNvSpPr/>
              <p:nvPr/>
            </p:nvSpPr>
            <p:spPr>
              <a:xfrm>
                <a:off x="1468080" y="2312640"/>
                <a:ext cx="1182302" cy="1255680"/>
              </a:xfrm>
              <a:prstGeom prst="diamond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 w="25560">
                <a:solidFill>
                  <a:schemeClr val="bg1"/>
                </a:solidFill>
                <a:miter/>
              </a:ln>
            </p:spPr>
            <p:style>
              <a:lnRef idx="0">
                <a:srgbClr val="FFFFFF"/>
              </a:lnRef>
              <a:fillRef idx="0">
                <a:srgbClr val="FFFFFF"/>
              </a:fillRef>
              <a:effectRef idx="0">
                <a:srgbClr val="FFFFFF"/>
              </a:effectRef>
              <a:fontRef idx="minor"/>
            </p:style>
          </p:sp>
          <p:sp>
            <p:nvSpPr>
              <p:cNvPr id="637" name="CustomShape 12"/>
              <p:cNvSpPr/>
              <p:nvPr/>
            </p:nvSpPr>
            <p:spPr>
              <a:xfrm>
                <a:off x="1769813" y="2633713"/>
                <a:ext cx="555743" cy="578566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 w="9360">
                <a:noFill/>
              </a:ln>
            </p:spPr>
            <p:style>
              <a:lnRef idx="0">
                <a:srgbClr val="FFFFFF"/>
              </a:lnRef>
              <a:fillRef idx="0">
                <a:srgbClr val="FFFFFF"/>
              </a:fillRef>
              <a:effectRef idx="0">
                <a:srgbClr val="FFFFFF"/>
              </a:effectRef>
              <a:fontRef idx="minor"/>
            </p:style>
            <p:txBody>
              <a:bodyPr lIns="90000" tIns="45000" rIns="90000" bIns="45000"/>
              <a:lstStyle/>
              <a:p>
                <a:pPr algn="ctr"/>
                <a:r>
                  <a:rPr lang="en-US" altLang="zh-CN" sz="2800">
                    <a:solidFill>
                      <a:srgbClr val="F5821F"/>
                    </a:solidFill>
                    <a:latin typeface="方正卡通简体" charset="-122"/>
                    <a:ea typeface="方正卡通简体" charset="-122"/>
                  </a:rPr>
                  <a:t>4</a:t>
                </a:r>
                <a:endParaRPr lang="en-US" altLang="zh-CN" sz="2800">
                  <a:solidFill>
                    <a:srgbClr val="FFFFFF"/>
                  </a:solidFill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638" name="CustomShape 13"/>
            <p:cNvSpPr/>
            <p:nvPr/>
          </p:nvSpPr>
          <p:spPr>
            <a:xfrm>
              <a:off x="2713112" y="2654006"/>
              <a:ext cx="5732936" cy="578566"/>
            </a:xfrm>
            <a:prstGeom prst="rect">
              <a:avLst/>
            </a:prstGeom>
            <a:noFill/>
            <a:ln w="9360">
              <a:noFill/>
            </a:ln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minor"/>
          </p:style>
          <p:txBody>
            <a:bodyPr lIns="90000" tIns="45000" rIns="90000" bIns="45000"/>
            <a:lstStyle/>
            <a:p>
              <a:r>
                <a:rPr lang="en-US" altLang="zh-CN" sz="2800" dirty="0">
                  <a:solidFill>
                    <a:srgbClr val="4F81BD"/>
                  </a:solidFill>
                  <a:latin typeface="Comic Sans MS" panose="030F0702030302020204" pitchFamily="66" charset="0"/>
                  <a:ea typeface="宋体" panose="02010600030101010101" pitchFamily="2" charset="-122"/>
                </a:rPr>
                <a:t>Can you dance?   </a:t>
              </a:r>
              <a:r>
                <a:rPr lang="zh-CN" altLang="en-US" sz="2800" dirty="0">
                  <a:latin typeface="黑体" panose="02010609060101010101" pitchFamily="49" charset="-122"/>
                  <a:ea typeface="黑体" panose="02010609060101010101" pitchFamily="49" charset="-122"/>
                </a:rPr>
                <a:t>你会跳舞吗？</a:t>
              </a:r>
              <a:endParaRPr lang="en-US" altLang="zh-CN" sz="2800" dirty="0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2" name="Group 1"/>
          <p:cNvGrpSpPr/>
          <p:nvPr/>
        </p:nvGrpSpPr>
        <p:grpSpPr bwMode="auto">
          <a:xfrm>
            <a:off x="2157413" y="4587876"/>
            <a:ext cx="5661422" cy="1370013"/>
            <a:chOff x="2247120" y="3879360"/>
            <a:chExt cx="7548480" cy="1370520"/>
          </a:xfrm>
        </p:grpSpPr>
        <p:grpSp>
          <p:nvGrpSpPr>
            <p:cNvPr id="26641" name="Group 2"/>
            <p:cNvGrpSpPr/>
            <p:nvPr/>
          </p:nvGrpSpPr>
          <p:grpSpPr bwMode="auto">
            <a:xfrm>
              <a:off x="2802240" y="4035960"/>
              <a:ext cx="6993360" cy="1213920"/>
              <a:chOff x="2802240" y="4035960"/>
              <a:chExt cx="6993360" cy="1213920"/>
            </a:xfrm>
          </p:grpSpPr>
          <p:sp>
            <p:nvSpPr>
              <p:cNvPr id="4" name="CustomShape 3"/>
              <p:cNvSpPr/>
              <p:nvPr/>
            </p:nvSpPr>
            <p:spPr>
              <a:xfrm>
                <a:off x="2802739" y="4036581"/>
                <a:ext cx="6992861" cy="835334"/>
              </a:xfrm>
              <a:prstGeom prst="roundRect">
                <a:avLst>
                  <a:gd name="adj" fmla="val 16667"/>
                </a:avLst>
              </a:prstGeom>
              <a:solidFill>
                <a:schemeClr val="accent3">
                  <a:lumMod val="60000"/>
                  <a:lumOff val="40000"/>
                </a:schemeClr>
              </a:solidFill>
              <a:ln w="12600">
                <a:solidFill>
                  <a:schemeClr val="bg1"/>
                </a:solidFill>
                <a:round/>
              </a:ln>
            </p:spPr>
            <p:style>
              <a:lnRef idx="0">
                <a:srgbClr val="FFFFFF"/>
              </a:lnRef>
              <a:fillRef idx="0">
                <a:srgbClr val="FFFFFF"/>
              </a:fillRef>
              <a:effectRef idx="0">
                <a:srgbClr val="FFFFFF"/>
              </a:effectRef>
              <a:fontRef idx="minor"/>
            </p:style>
          </p:sp>
          <p:sp>
            <p:nvSpPr>
              <p:cNvPr id="5" name="CustomShape 4"/>
              <p:cNvSpPr/>
              <p:nvPr/>
            </p:nvSpPr>
            <p:spPr>
              <a:xfrm>
                <a:off x="3634580" y="4185861"/>
                <a:ext cx="5948298" cy="1064019"/>
              </a:xfrm>
              <a:prstGeom prst="rect">
                <a:avLst/>
              </a:prstGeom>
              <a:noFill/>
              <a:ln w="9360">
                <a:noFill/>
              </a:ln>
            </p:spPr>
            <p:style>
              <a:lnRef idx="0">
                <a:srgbClr val="FFFFFF"/>
              </a:lnRef>
              <a:fillRef idx="0">
                <a:srgbClr val="FFFFFF"/>
              </a:fillRef>
              <a:effectRef idx="0">
                <a:srgbClr val="FFFFFF"/>
              </a:effectRef>
              <a:fontRef idx="minor"/>
            </p:style>
            <p:txBody>
              <a:bodyPr lIns="90000" tIns="45000" rIns="90000" bIns="45000"/>
              <a:lstStyle/>
              <a:p>
                <a:r>
                  <a:rPr lang="en-US" altLang="zh-CN" sz="2800" dirty="0">
                    <a:solidFill>
                      <a:srgbClr val="4F81BD"/>
                    </a:solidFill>
                    <a:latin typeface="Comic Sans MS" panose="030F0702030302020204" pitchFamily="66" charset="0"/>
                    <a:ea typeface="宋体" panose="02010600030101010101" pitchFamily="2" charset="-122"/>
                  </a:rPr>
                  <a:t>No, I can't.  </a:t>
                </a:r>
                <a:r>
                  <a:rPr lang="zh-CN" altLang="en-US" sz="2800" dirty="0">
                    <a:latin typeface="Comic Sans MS" panose="030F0702030302020204" pitchFamily="66" charset="0"/>
                    <a:ea typeface="黑体" panose="02010609060101010101" pitchFamily="49" charset="-122"/>
                  </a:rPr>
                  <a:t>不，我不会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。</a:t>
                </a:r>
                <a:endParaRPr lang="en-US" altLang="zh-CN" sz="2800" dirty="0">
                  <a:solidFill>
                    <a:srgbClr val="FFFFFF"/>
                  </a:solidFill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6" name="CustomShape 5"/>
            <p:cNvSpPr/>
            <p:nvPr/>
          </p:nvSpPr>
          <p:spPr>
            <a:xfrm>
              <a:off x="2247120" y="3879360"/>
              <a:ext cx="1138225" cy="1192654"/>
            </a:xfrm>
            <a:prstGeom prst="diamond">
              <a:avLst/>
            </a:prstGeom>
            <a:solidFill>
              <a:schemeClr val="accent3">
                <a:lumMod val="60000"/>
                <a:lumOff val="40000"/>
              </a:schemeClr>
            </a:solidFill>
            <a:ln w="25560">
              <a:solidFill>
                <a:schemeClr val="bg1"/>
              </a:solidFill>
              <a:miter/>
            </a:ln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minor"/>
          </p:style>
        </p:sp>
        <p:sp>
          <p:nvSpPr>
            <p:cNvPr id="7" name="CustomShape 6"/>
            <p:cNvSpPr/>
            <p:nvPr/>
          </p:nvSpPr>
          <p:spPr>
            <a:xfrm>
              <a:off x="2547155" y="4185861"/>
              <a:ext cx="538156" cy="578064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 w="9360">
              <a:noFill/>
            </a:ln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minor"/>
          </p:style>
          <p:txBody>
            <a:bodyPr lIns="90000" tIns="45000" rIns="90000" bIns="45000"/>
            <a:lstStyle/>
            <a:p>
              <a:pPr algn="ctr"/>
              <a:r>
                <a:rPr lang="en-US" altLang="zh-CN" sz="2800">
                  <a:solidFill>
                    <a:srgbClr val="F5821F"/>
                  </a:solidFill>
                  <a:latin typeface="方正卡通简体" charset="-122"/>
                  <a:ea typeface="方正卡通简体" charset="-122"/>
                </a:rPr>
                <a:t>6</a:t>
              </a:r>
              <a:endParaRPr lang="en-US" altLang="zh-CN" sz="2800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slow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1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9" name="CustomShape 1"/>
          <p:cNvSpPr/>
          <p:nvPr/>
        </p:nvSpPr>
        <p:spPr>
          <a:xfrm>
            <a:off x="4733925" y="1340826"/>
            <a:ext cx="3998119" cy="4016988"/>
          </a:xfrm>
          <a:prstGeom prst="roundRect">
            <a:avLst>
              <a:gd name="adj" fmla="val 16667"/>
            </a:avLst>
          </a:prstGeom>
          <a:solidFill>
            <a:schemeClr val="accent3">
              <a:lumMod val="60000"/>
              <a:lumOff val="40000"/>
            </a:schemeClr>
          </a:solidFill>
          <a:ln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27650" name="图片 1"/>
          <p:cNvPicPr>
            <a:picLocks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64344" y="1658939"/>
            <a:ext cx="4252913" cy="3698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1" name="图片 9"/>
          <p:cNvPicPr>
            <a:picLocks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548437" y="5924550"/>
            <a:ext cx="1423988" cy="180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2" name="图片 12"/>
          <p:cNvPicPr>
            <a:picLocks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62013" y="5708650"/>
            <a:ext cx="1239441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3" name="图片 7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0019" y="5832476"/>
            <a:ext cx="763191" cy="868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4" name="图片 8"/>
          <p:cNvPicPr>
            <a:picLocks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972425" y="5997576"/>
            <a:ext cx="931069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45" name="Group 2"/>
          <p:cNvGrpSpPr/>
          <p:nvPr/>
        </p:nvGrpSpPr>
        <p:grpSpPr bwMode="auto">
          <a:xfrm>
            <a:off x="4716066" y="1510507"/>
            <a:ext cx="4032647" cy="3320257"/>
            <a:chOff x="6288480" y="1510576"/>
            <a:chExt cx="5376960" cy="3320264"/>
          </a:xfrm>
        </p:grpSpPr>
        <p:sp>
          <p:nvSpPr>
            <p:cNvPr id="646" name="CustomShape 3"/>
            <p:cNvSpPr/>
            <p:nvPr/>
          </p:nvSpPr>
          <p:spPr>
            <a:xfrm>
              <a:off x="6932146" y="1510576"/>
              <a:ext cx="4456193" cy="700089"/>
            </a:xfrm>
            <a:prstGeom prst="rect">
              <a:avLst/>
            </a:prstGeom>
            <a:noFill/>
            <a:ln w="9360">
              <a:noFill/>
            </a:ln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minor"/>
          </p:style>
          <p:txBody>
            <a:bodyPr lIns="90000" tIns="45000" rIns="90000" bIns="45000"/>
            <a:lstStyle/>
            <a:p>
              <a:pPr algn="ctr"/>
              <a:r>
                <a:rPr lang="en-US" altLang="zh-CN" sz="4000" b="1" dirty="0">
                  <a:solidFill>
                    <a:srgbClr val="4F81BD"/>
                  </a:solidFill>
                  <a:ea typeface="宋体" panose="02010600030101010101" pitchFamily="2" charset="-122"/>
                </a:rPr>
                <a:t>Homework</a:t>
              </a:r>
              <a:endParaRPr lang="en-US" altLang="zh-CN" sz="4000" dirty="0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647" name="CustomShape 4"/>
            <p:cNvSpPr/>
            <p:nvPr/>
          </p:nvSpPr>
          <p:spPr>
            <a:xfrm>
              <a:off x="6288480" y="2563885"/>
              <a:ext cx="5376960" cy="1552578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minor"/>
          </p:style>
          <p:txBody>
            <a:bodyPr lIns="90000" tIns="45000" rIns="90000" bIns="45000"/>
            <a:lstStyle/>
            <a:p>
              <a:r>
                <a:rPr lang="en-US" altLang="zh-CN" sz="3200" b="1" dirty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</a:rPr>
                <a:t>1</a:t>
              </a:r>
              <a:r>
                <a:rPr lang="en-US" altLang="zh-CN" sz="3200" dirty="0">
                  <a:solidFill>
                    <a:srgbClr val="000000"/>
                  </a:solidFill>
                  <a:ea typeface="宋体" panose="02010600030101010101" pitchFamily="2" charset="-122"/>
                </a:rPr>
                <a:t>、</a:t>
              </a:r>
              <a:r>
                <a:rPr lang="en-US" altLang="zh-CN" sz="3200" b="1" dirty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</a:rPr>
                <a:t>熟</a:t>
              </a:r>
              <a:r>
                <a:rPr lang="zh-CN" altLang="en-US" sz="3200" b="1" dirty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</a:rPr>
                <a:t>背</a:t>
              </a:r>
              <a:r>
                <a:rPr lang="en-US" altLang="zh-CN" sz="3200" b="1" dirty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</a:rPr>
                <a:t>“</a:t>
              </a:r>
              <a:r>
                <a:rPr lang="en-US" altLang="zh-CN" sz="3200" b="1" dirty="0">
                  <a:solidFill>
                    <a:srgbClr val="000000"/>
                  </a:solidFill>
                  <a:latin typeface="Comic Sans MS" panose="030F0702030302020204" pitchFamily="66" charset="0"/>
                  <a:ea typeface="楷体" panose="02010609060101010101" charset="-122"/>
                </a:rPr>
                <a:t>Can you dance?</a:t>
              </a:r>
              <a:r>
                <a:rPr lang="en-US" altLang="zh-CN" sz="3200" b="1" dirty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</a:rPr>
                <a:t>”</a:t>
              </a:r>
              <a:r>
                <a:rPr lang="en-US" altLang="zh-CN" sz="3200" b="1" dirty="0" err="1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</a:rPr>
                <a:t>部分</a:t>
              </a:r>
              <a:r>
                <a:rPr lang="en-US" altLang="zh-CN" sz="3200" b="1" dirty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</a:rPr>
                <a:t>。</a:t>
              </a:r>
              <a:endParaRPr lang="en-US" altLang="zh-CN" sz="3200" dirty="0">
                <a:solidFill>
                  <a:srgbClr val="FFFFFF"/>
                </a:solidFill>
                <a:ea typeface="宋体" panose="02010600030101010101" pitchFamily="2" charset="-122"/>
              </a:endParaRPr>
            </a:p>
            <a:p>
              <a:endParaRPr lang="en-US" altLang="zh-CN" sz="3200" dirty="0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648" name="CustomShape 5"/>
            <p:cNvSpPr/>
            <p:nvPr/>
          </p:nvSpPr>
          <p:spPr>
            <a:xfrm>
              <a:off x="6288480" y="3765625"/>
              <a:ext cx="4487944" cy="1065215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minor"/>
          </p:style>
          <p:txBody>
            <a:bodyPr lIns="90000" tIns="45000" rIns="90000" bIns="45000"/>
            <a:lstStyle/>
            <a:p>
              <a:r>
                <a:rPr lang="en-US" altLang="zh-CN" sz="3200" b="1" dirty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</a:rPr>
                <a:t>2</a:t>
              </a:r>
              <a:r>
                <a:rPr lang="en-US" altLang="zh-CN" sz="3200" dirty="0">
                  <a:solidFill>
                    <a:srgbClr val="000000"/>
                  </a:solidFill>
                  <a:ea typeface="宋体" panose="02010600030101010101" pitchFamily="2" charset="-122"/>
                </a:rPr>
                <a:t>、</a:t>
              </a:r>
              <a:r>
                <a:rPr lang="zh-CN" altLang="zh-CN" sz="3200" b="1" dirty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</a:rPr>
                <a:t>把对话</a:t>
              </a:r>
              <a:r>
                <a:rPr lang="en-US" altLang="zh-CN" sz="3200" b="1" dirty="0" err="1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</a:rPr>
                <a:t>表演</a:t>
              </a:r>
              <a:r>
                <a:rPr lang="zh-CN" altLang="en-US" sz="3200" b="1" dirty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</a:rPr>
                <a:t>给家长看</a:t>
              </a:r>
              <a:r>
                <a:rPr lang="en-US" altLang="zh-CN" sz="3200" b="1" dirty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</a:rPr>
                <a:t>。</a:t>
              </a:r>
              <a:endParaRPr lang="en-US" altLang="zh-CN" sz="3200" dirty="0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</p:grpSp>
      <p:sp>
        <p:nvSpPr>
          <p:cNvPr id="650" name="CustomShape 6"/>
          <p:cNvSpPr/>
          <p:nvPr/>
        </p:nvSpPr>
        <p:spPr>
          <a:xfrm>
            <a:off x="531614" y="238125"/>
            <a:ext cx="2744277" cy="598488"/>
          </a:xfrm>
          <a:prstGeom prst="round2DiagRect">
            <a:avLst>
              <a:gd name="adj1" fmla="val 16667"/>
              <a:gd name="adj2" fmla="val 0"/>
            </a:avLst>
          </a:prstGeom>
          <a:ln>
            <a:solidFill>
              <a:srgbClr val="4A7EBB"/>
            </a:solidFill>
            <a:round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 algn="ctr"/>
            <a:r>
              <a:rPr lang="en-US" altLang="zh-CN" sz="3600" b="1" dirty="0">
                <a:solidFill>
                  <a:srgbClr val="FFFFFF"/>
                </a:solidFill>
                <a:latin typeface="Times New Roman" panose="02020603050405020304" pitchFamily="18" charset="0"/>
                <a:ea typeface="楷体" panose="02010609060101010101" charset="-122"/>
              </a:rPr>
              <a:t>Homework</a:t>
            </a:r>
            <a:endParaRPr lang="en-US" altLang="zh-CN" sz="3600" dirty="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pic>
        <p:nvPicPr>
          <p:cNvPr id="27660" name="图片 5" descr="8(7WPM_BO06D[Y`WZT]YG]U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426619" y="430214"/>
            <a:ext cx="1196579" cy="1430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图片 9"/>
          <p:cNvPicPr>
            <a:picLocks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994923" y="5808664"/>
            <a:ext cx="1272778" cy="1614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4" name="图片 12"/>
          <p:cNvPicPr>
            <a:picLocks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27460" y="5818188"/>
            <a:ext cx="1168003" cy="1477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55" name="CustomShape 1"/>
          <p:cNvSpPr/>
          <p:nvPr/>
        </p:nvSpPr>
        <p:spPr>
          <a:xfrm>
            <a:off x="1979784" y="1862139"/>
            <a:ext cx="5472456" cy="1095375"/>
          </a:xfrm>
          <a:prstGeom prst="rect">
            <a:avLst/>
          </a:prstGeom>
          <a:noFill/>
          <a:ln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/>
          <a:lstStyle/>
          <a:p>
            <a:pPr algn="ctr"/>
            <a:r>
              <a:rPr lang="en-US" altLang="zh-CN" sz="6600" b="1" dirty="0">
                <a:solidFill>
                  <a:srgbClr val="00B0F0"/>
                </a:solidFill>
                <a:latin typeface="Comic Sans MS" panose="030F0702030302020204" pitchFamily="66" charset="0"/>
                <a:ea typeface="方正卡通简体" charset="-122"/>
              </a:rPr>
              <a:t>Thank you!</a:t>
            </a:r>
            <a:endParaRPr lang="en-US" altLang="zh-CN" sz="6600" dirty="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pic>
        <p:nvPicPr>
          <p:cNvPr id="656" name="图片 356"/>
          <p:cNvPicPr>
            <a:picLocks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428875" y="2838451"/>
            <a:ext cx="4725591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calcmode="lin" valueType="num">
                                      <p:cBhvr>
                                        <p:cTn id="1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3" name="图片 9"/>
          <p:cNvPicPr>
            <a:picLocks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670006" y="4991100"/>
            <a:ext cx="1423988" cy="180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8194" name="Group 1"/>
          <p:cNvGrpSpPr/>
          <p:nvPr/>
        </p:nvGrpSpPr>
        <p:grpSpPr bwMode="auto">
          <a:xfrm>
            <a:off x="3671887" y="1268412"/>
            <a:ext cx="3833813" cy="1128713"/>
            <a:chOff x="4896000" y="1268547"/>
            <a:chExt cx="5111115" cy="1129053"/>
          </a:xfrm>
        </p:grpSpPr>
        <p:grpSp>
          <p:nvGrpSpPr>
            <p:cNvPr id="8195" name="Group 2"/>
            <p:cNvGrpSpPr/>
            <p:nvPr/>
          </p:nvGrpSpPr>
          <p:grpSpPr bwMode="auto">
            <a:xfrm>
              <a:off x="4896000" y="1268547"/>
              <a:ext cx="3852384" cy="1129053"/>
              <a:chOff x="4896000" y="1268547"/>
              <a:chExt cx="3852384" cy="1129053"/>
            </a:xfrm>
          </p:grpSpPr>
          <p:sp>
            <p:nvSpPr>
              <p:cNvPr id="185" name="CustomShape 3"/>
              <p:cNvSpPr/>
              <p:nvPr/>
            </p:nvSpPr>
            <p:spPr>
              <a:xfrm>
                <a:off x="5473778" y="1268547"/>
                <a:ext cx="3274606" cy="1095705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rgbClr val="FFFFFF"/>
              </a:lnRef>
              <a:fillRef idx="0">
                <a:srgbClr val="FFFFFF"/>
              </a:fillRef>
              <a:effectRef idx="0">
                <a:srgbClr val="FFFFFF"/>
              </a:effectRef>
              <a:fontRef idx="minor"/>
            </p:style>
            <p:txBody>
              <a:bodyPr lIns="90000" tIns="45000" rIns="90000" bIns="45000"/>
              <a:lstStyle/>
              <a:p>
                <a:r>
                  <a:rPr lang="en-US" altLang="zh-CN" sz="6600" b="1" dirty="0">
                    <a:solidFill>
                      <a:srgbClr val="000000"/>
                    </a:solidFill>
                    <a:latin typeface="Comic Sans MS" panose="030F0702030302020204" pitchFamily="66" charset="0"/>
                    <a:ea typeface="宋体" panose="02010600030101010101" pitchFamily="2" charset="-122"/>
                  </a:rPr>
                  <a:t>fish</a:t>
                </a:r>
                <a:endParaRPr lang="en-US" altLang="zh-CN" sz="6600" dirty="0">
                  <a:solidFill>
                    <a:srgbClr val="FFFFFF"/>
                  </a:solidFill>
                  <a:ea typeface="宋体" panose="02010600030101010101" pitchFamily="2" charset="-122"/>
                </a:endParaRPr>
              </a:p>
            </p:txBody>
          </p:sp>
          <p:grpSp>
            <p:nvGrpSpPr>
              <p:cNvPr id="8197" name="Group 4"/>
              <p:cNvGrpSpPr/>
              <p:nvPr/>
            </p:nvGrpSpPr>
            <p:grpSpPr bwMode="auto">
              <a:xfrm>
                <a:off x="4896000" y="1439280"/>
                <a:ext cx="3414960" cy="958320"/>
                <a:chOff x="4896000" y="1439280"/>
                <a:chExt cx="3414960" cy="958320"/>
              </a:xfrm>
            </p:grpSpPr>
            <p:sp>
              <p:nvSpPr>
                <p:cNvPr id="187" name="Line 5"/>
                <p:cNvSpPr/>
                <p:nvPr/>
              </p:nvSpPr>
              <p:spPr>
                <a:xfrm>
                  <a:off x="4896000" y="2116528"/>
                  <a:ext cx="3415875" cy="0"/>
                </a:xfrm>
                <a:prstGeom prst="line">
                  <a:avLst/>
                </a:prstGeom>
                <a:ln w="12600">
                  <a:solidFill>
                    <a:srgbClr val="385D8A"/>
                  </a:solidFill>
                  <a:custDash>
                    <a:ds d="300000" sp="100000"/>
                  </a:custDash>
                  <a:round/>
                </a:ln>
              </p:spPr>
              <p:style>
                <a:lnRef idx="0">
                  <a:srgbClr val="FFFFFF"/>
                </a:lnRef>
                <a:fillRef idx="0">
                  <a:srgbClr val="FFFFFF"/>
                </a:fillRef>
                <a:effectRef idx="0">
                  <a:srgbClr val="FFFFFF"/>
                </a:effectRef>
                <a:fontRef idx="minor"/>
              </p:style>
            </p:sp>
            <p:sp>
              <p:nvSpPr>
                <p:cNvPr id="188" name="Line 6"/>
                <p:cNvSpPr/>
                <p:nvPr/>
              </p:nvSpPr>
              <p:spPr>
                <a:xfrm>
                  <a:off x="4896000" y="2397600"/>
                  <a:ext cx="3414288" cy="0"/>
                </a:xfrm>
                <a:prstGeom prst="line">
                  <a:avLst/>
                </a:prstGeom>
                <a:ln>
                  <a:round/>
                </a:ln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/>
              </p:style>
            </p:sp>
            <p:sp>
              <p:nvSpPr>
                <p:cNvPr id="189" name="Line 7"/>
                <p:cNvSpPr/>
                <p:nvPr/>
              </p:nvSpPr>
              <p:spPr>
                <a:xfrm>
                  <a:off x="4896000" y="1708417"/>
                  <a:ext cx="3415875" cy="0"/>
                </a:xfrm>
                <a:prstGeom prst="line">
                  <a:avLst/>
                </a:prstGeom>
                <a:ln w="12600">
                  <a:solidFill>
                    <a:srgbClr val="385D8A"/>
                  </a:solidFill>
                  <a:custDash>
                    <a:ds d="300000" sp="100000"/>
                  </a:custDash>
                  <a:round/>
                </a:ln>
              </p:spPr>
              <p:style>
                <a:lnRef idx="0">
                  <a:srgbClr val="FFFFFF"/>
                </a:lnRef>
                <a:fillRef idx="0">
                  <a:srgbClr val="FFFFFF"/>
                </a:fillRef>
                <a:effectRef idx="0">
                  <a:srgbClr val="FFFFFF"/>
                </a:effectRef>
                <a:fontRef idx="minor"/>
              </p:style>
            </p:sp>
            <p:sp>
              <p:nvSpPr>
                <p:cNvPr id="190" name="Line 8"/>
                <p:cNvSpPr/>
                <p:nvPr/>
              </p:nvSpPr>
              <p:spPr>
                <a:xfrm>
                  <a:off x="4896000" y="1440049"/>
                  <a:ext cx="3414288" cy="0"/>
                </a:xfrm>
                <a:prstGeom prst="line">
                  <a:avLst/>
                </a:prstGeom>
                <a:ln>
                  <a:round/>
                </a:ln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/>
              </p:style>
            </p:sp>
          </p:grpSp>
        </p:grpSp>
        <p:sp>
          <p:nvSpPr>
            <p:cNvPr id="191" name="CustomShape 9"/>
            <p:cNvSpPr/>
            <p:nvPr/>
          </p:nvSpPr>
          <p:spPr>
            <a:xfrm>
              <a:off x="9196004" y="1495628"/>
              <a:ext cx="811111" cy="760642"/>
            </a:xfrm>
            <a:prstGeom prst="rect">
              <a:avLst/>
            </a:prstGeom>
            <a:noFill/>
            <a:ln w="38160">
              <a:noFill/>
            </a:ln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minor"/>
          </p:style>
          <p:txBody>
            <a:bodyPr wrap="none" lIns="90000" tIns="45000" rIns="90000" bIns="45000" anchor="ctr"/>
            <a:lstStyle/>
            <a:p>
              <a:pPr fontAlgn="auto"/>
              <a:r>
                <a:rPr lang="zh-CN" altLang="en-US" sz="4400" b="1" spc="-1" noProof="1">
                  <a:solidFill>
                    <a:srgbClr val="C00000"/>
                  </a:solidFill>
                  <a:latin typeface="楷体" panose="02010609060101010101" charset="-122"/>
                  <a:ea typeface="楷体" panose="02010609060101010101" charset="-122"/>
                </a:rPr>
                <a:t>鱼</a:t>
              </a:r>
              <a:endParaRPr lang="zh-CN" altLang="en-US" sz="4400" b="1" spc="-1" noProof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192" name="CustomShape 10"/>
          <p:cNvSpPr/>
          <p:nvPr/>
        </p:nvSpPr>
        <p:spPr>
          <a:xfrm>
            <a:off x="4125516" y="2959100"/>
            <a:ext cx="5061347" cy="2527300"/>
          </a:xfrm>
          <a:prstGeom prst="rect">
            <a:avLst/>
          </a:prstGeom>
          <a:noFill/>
          <a:ln w="936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/>
          <a:lstStyle/>
          <a:p>
            <a:r>
              <a:rPr lang="en-US" altLang="zh-CN" sz="2400" dirty="0">
                <a:solidFill>
                  <a:srgbClr val="C00000"/>
                </a:solidFill>
                <a:latin typeface="NEU-BZ-S92"/>
                <a:ea typeface="宋体" panose="02010600030101010101" pitchFamily="2" charset="-122"/>
              </a:rPr>
              <a:t>【</a:t>
            </a:r>
            <a:r>
              <a:rPr lang="en-US" altLang="zh-CN" sz="2400" dirty="0" err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复数</a:t>
            </a:r>
            <a:r>
              <a:rPr lang="en-US" altLang="zh-CN" sz="2400" dirty="0">
                <a:solidFill>
                  <a:srgbClr val="C00000"/>
                </a:solidFill>
                <a:latin typeface="NEU-BZ-S92"/>
                <a:ea typeface="宋体" panose="02010600030101010101" pitchFamily="2" charset="-122"/>
              </a:rPr>
              <a:t>】</a:t>
            </a:r>
            <a:r>
              <a:rPr lang="en-US" altLang="zh-CN" sz="2400" dirty="0">
                <a:solidFill>
                  <a:srgbClr val="00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 fishes</a:t>
            </a:r>
            <a:endParaRPr lang="en-US" altLang="zh-CN" sz="2400" dirty="0">
              <a:solidFill>
                <a:srgbClr val="FFFFFF"/>
              </a:solidFill>
              <a:ea typeface="宋体" panose="02010600030101010101" pitchFamily="2" charset="-122"/>
            </a:endParaRPr>
          </a:p>
          <a:p>
            <a:r>
              <a:rPr lang="en-US" altLang="zh-CN" sz="2400" dirty="0">
                <a:solidFill>
                  <a:srgbClr val="C00000"/>
                </a:solidFill>
                <a:latin typeface="NEU-BZ-S92"/>
                <a:ea typeface="宋体" panose="02010600030101010101" pitchFamily="2" charset="-122"/>
                <a:sym typeface="DejaVu Sans" charset="0"/>
              </a:rPr>
              <a:t>【</a:t>
            </a:r>
            <a:r>
              <a:rPr lang="zh-CN" altLang="en-US" sz="2400" dirty="0">
                <a:solidFill>
                  <a:srgbClr val="C00000"/>
                </a:solidFill>
                <a:latin typeface="NEU-BZ-S92"/>
                <a:ea typeface="宋体" panose="02010600030101010101" pitchFamily="2" charset="-122"/>
                <a:sym typeface="DejaVu Sans" charset="0"/>
              </a:rPr>
              <a:t>详解</a:t>
            </a:r>
            <a:r>
              <a:rPr lang="en-US" altLang="zh-CN" sz="2400" dirty="0">
                <a:solidFill>
                  <a:srgbClr val="C00000"/>
                </a:solidFill>
                <a:latin typeface="NEU-BZ-S92"/>
                <a:ea typeface="宋体" panose="02010600030101010101" pitchFamily="2" charset="-122"/>
                <a:sym typeface="DejaVu Sans" charset="0"/>
              </a:rPr>
              <a:t>】</a:t>
            </a:r>
            <a:r>
              <a:rPr lang="zh-CN" altLang="en-US" sz="2400" dirty="0">
                <a:latin typeface="楷体" panose="02010609060101010101" charset="-122"/>
                <a:ea typeface="楷体" panose="02010609060101010101" charset="-122"/>
                <a:sym typeface="DejaVu Sans" charset="0"/>
              </a:rPr>
              <a:t>作为</a:t>
            </a:r>
            <a:r>
              <a:rPr lang="zh-CN" altLang="en-US" sz="2400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sym typeface="DejaVu Sans" charset="0"/>
              </a:rPr>
              <a:t>动物，</a:t>
            </a:r>
            <a:r>
              <a:rPr lang="zh-CN" altLang="en-US" sz="2400" dirty="0">
                <a:latin typeface="楷体" panose="02010609060101010101" charset="-122"/>
                <a:ea typeface="楷体" panose="02010609060101010101" charset="-122"/>
                <a:sym typeface="DejaVu Sans" charset="0"/>
              </a:rPr>
              <a:t>鱼是可数名词；</a:t>
            </a:r>
            <a:endParaRPr lang="zh-CN" altLang="en-US" sz="2400" dirty="0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  <a:sym typeface="DejaVu Sans" charset="0"/>
            </a:endParaRPr>
          </a:p>
          <a:p>
            <a:r>
              <a:rPr lang="zh-CN" altLang="en-US" sz="2400" dirty="0">
                <a:latin typeface="楷体" panose="02010609060101010101" charset="-122"/>
                <a:ea typeface="楷体" panose="02010609060101010101" charset="-122"/>
                <a:sym typeface="DejaVu Sans" charset="0"/>
              </a:rPr>
              <a:t>       作为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DejaVu Sans" charset="0"/>
              </a:rPr>
              <a:t>食物，</a:t>
            </a:r>
            <a:r>
              <a:rPr lang="zh-CN" altLang="en-US" sz="2400" dirty="0">
                <a:latin typeface="楷体" panose="02010609060101010101" charset="-122"/>
                <a:ea typeface="楷体" panose="02010609060101010101" charset="-122"/>
                <a:sym typeface="DejaVu Sans" charset="0"/>
              </a:rPr>
              <a:t>鱼肉是不可名词。</a:t>
            </a:r>
            <a:endParaRPr lang="en-US" altLang="zh-CN" sz="2400" dirty="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2400" dirty="0">
                <a:solidFill>
                  <a:srgbClr val="C0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【</a:t>
            </a:r>
            <a:r>
              <a:rPr lang="en-US" altLang="zh-CN" sz="2400" dirty="0" err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例句</a:t>
            </a:r>
            <a:r>
              <a:rPr lang="en-US" altLang="zh-CN" sz="2400" dirty="0">
                <a:solidFill>
                  <a:srgbClr val="C0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】</a:t>
            </a:r>
            <a:r>
              <a:rPr lang="en-US" altLang="zh-CN" sz="2400" dirty="0">
                <a:solidFill>
                  <a:srgbClr val="00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 Fish can swim.</a:t>
            </a:r>
            <a:endParaRPr lang="en-US" altLang="zh-CN" sz="2400" dirty="0">
              <a:solidFill>
                <a:srgbClr val="000000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  <a:p>
            <a:pPr algn="ctr"/>
            <a:r>
              <a:rPr lang="zh-CN" altLang="en-US" sz="24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鱼会游泳。</a:t>
            </a:r>
            <a:endParaRPr lang="zh-CN" altLang="en-US" sz="2400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8205" name="图片 1" descr="6174731486261047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67903" y="2803525"/>
            <a:ext cx="3556397" cy="3074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6" name="图片 5" descr="8(7WPM_BO06D[Y`WZT]YG]U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783116" y="1371601"/>
            <a:ext cx="1196578" cy="1431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8" name="CustomShape 1"/>
          <p:cNvSpPr/>
          <p:nvPr/>
        </p:nvSpPr>
        <p:spPr>
          <a:xfrm>
            <a:off x="367904" y="1219200"/>
            <a:ext cx="3055144" cy="596900"/>
          </a:xfrm>
          <a:prstGeom prst="round2DiagRect">
            <a:avLst>
              <a:gd name="adj1" fmla="val 16667"/>
              <a:gd name="adj2" fmla="val 0"/>
            </a:avLst>
          </a:prstGeom>
          <a:ln>
            <a:solidFill>
              <a:srgbClr val="4A7EBB"/>
            </a:solidFill>
            <a:round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 algn="ctr"/>
            <a:r>
              <a:rPr lang="en-US" altLang="zh-CN" sz="2400" b="1" dirty="0">
                <a:solidFill>
                  <a:srgbClr val="FFFFFF"/>
                </a:solidFill>
                <a:latin typeface="Times New Roman" panose="02020603050405020304" pitchFamily="18" charset="0"/>
                <a:ea typeface="楷体" panose="02010609060101010101" charset="-122"/>
              </a:rPr>
              <a:t>Warm-up/Revision</a:t>
            </a:r>
            <a:endParaRPr lang="en-US" altLang="zh-CN" sz="2400" dirty="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2339814" y="3308356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www.1ppt.com/sucai/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www.1ppt.com/tubiao/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www.1ppt.com/powerpoint/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www.1ppt.com/fanwen/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www.1ppt.com/jiaoan/  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www.1ppt.com/kejian/shuxue/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www.1ppt.com/kejian/meishu/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www.1ppt.com/kejian/wuli/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www.1ppt.com/kejian/shengwu/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www.1ppt.com/kejian/lishi/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9217" name="图片 9"/>
          <p:cNvPicPr>
            <a:picLocks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574632" y="5780088"/>
            <a:ext cx="1422797" cy="180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8" name="图片 12"/>
          <p:cNvPicPr>
            <a:picLocks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62013" y="5797550"/>
            <a:ext cx="1239441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图片 7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0019" y="5832476"/>
            <a:ext cx="763191" cy="868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0" name="图片 8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972425" y="5997576"/>
            <a:ext cx="931069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0" name="CustomShape 1"/>
          <p:cNvSpPr/>
          <p:nvPr/>
        </p:nvSpPr>
        <p:spPr>
          <a:xfrm>
            <a:off x="576263" y="3429001"/>
            <a:ext cx="322660" cy="1871663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02" name="CustomShape 3"/>
          <p:cNvSpPr/>
          <p:nvPr/>
        </p:nvSpPr>
        <p:spPr>
          <a:xfrm>
            <a:off x="576263" y="1266825"/>
            <a:ext cx="1164431" cy="1187450"/>
          </a:xfrm>
          <a:prstGeom prst="rect">
            <a:avLst/>
          </a:prstGeom>
          <a:noFill/>
          <a:ln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wrap="none" lIns="90000" tIns="45000" rIns="90000" bIns="45000"/>
          <a:lstStyle/>
          <a:p>
            <a:pPr algn="ctr"/>
            <a:r>
              <a:rPr lang="en-US" altLang="zh-CN" sz="7200" b="1">
                <a:solidFill>
                  <a:srgbClr val="4F81BD"/>
                </a:solidFill>
                <a:ea typeface="宋体" panose="02010600030101010101" pitchFamily="2" charset="-122"/>
              </a:rPr>
              <a:t>Try</a:t>
            </a:r>
            <a:endParaRPr lang="en-US" altLang="zh-CN" sz="72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03" name="CustomShape 4"/>
          <p:cNvSpPr/>
          <p:nvPr/>
        </p:nvSpPr>
        <p:spPr>
          <a:xfrm>
            <a:off x="2101453" y="1685925"/>
            <a:ext cx="5804297" cy="700088"/>
          </a:xfrm>
          <a:prstGeom prst="rect">
            <a:avLst/>
          </a:prstGeom>
          <a:noFill/>
          <a:ln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/>
          <a:lstStyle/>
          <a:p>
            <a:r>
              <a:rPr lang="zh-CN" altLang="en-US" sz="40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这个湖里有很多鱼</a:t>
            </a:r>
            <a:r>
              <a:rPr lang="en-US" altLang="zh-CN" sz="40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en-US" altLang="zh-CN" sz="4000" dirty="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05" name="CustomShape 6"/>
          <p:cNvSpPr/>
          <p:nvPr/>
        </p:nvSpPr>
        <p:spPr>
          <a:xfrm>
            <a:off x="588169" y="1277938"/>
            <a:ext cx="1164431" cy="1187450"/>
          </a:xfrm>
          <a:prstGeom prst="rect">
            <a:avLst/>
          </a:prstGeom>
          <a:noFill/>
          <a:ln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wrap="none" lIns="90000" tIns="45000" rIns="90000" bIns="45000"/>
          <a:lstStyle/>
          <a:p>
            <a:pPr algn="ctr"/>
            <a:r>
              <a:rPr lang="en-US" altLang="zh-CN" sz="7200" b="1">
                <a:solidFill>
                  <a:srgbClr val="4F81BD"/>
                </a:solidFill>
                <a:ea typeface="宋体" panose="02010600030101010101" pitchFamily="2" charset="-122"/>
              </a:rPr>
              <a:t>Try</a:t>
            </a:r>
            <a:endParaRPr lang="en-US" altLang="zh-CN" sz="72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" name="CustomShape 2"/>
          <p:cNvSpPr/>
          <p:nvPr/>
        </p:nvSpPr>
        <p:spPr>
          <a:xfrm>
            <a:off x="4346972" y="3063875"/>
            <a:ext cx="4304109" cy="1308100"/>
          </a:xfrm>
          <a:prstGeom prst="rect">
            <a:avLst/>
          </a:prstGeom>
          <a:noFill/>
          <a:ln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/>
          <a:lstStyle/>
          <a:p>
            <a:r>
              <a:rPr lang="en-US" altLang="zh-CN" sz="4000" dirty="0">
                <a:solidFill>
                  <a:srgbClr val="00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There are some </a:t>
            </a:r>
            <a:r>
              <a:rPr lang="en-US" altLang="zh-CN" sz="4000" dirty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fishes</a:t>
            </a:r>
            <a:r>
              <a:rPr lang="en-US" altLang="zh-CN" sz="4000" dirty="0">
                <a:solidFill>
                  <a:srgbClr val="00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 in the lake.</a:t>
            </a:r>
            <a:endParaRPr lang="en-US" altLang="zh-CN" sz="4000" dirty="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pic>
        <p:nvPicPr>
          <p:cNvPr id="9226" name="图片 2" descr="D:\图片\fish4.jpgfish4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67903" y="2884488"/>
            <a:ext cx="3556397" cy="2913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5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1" name="图片 9"/>
          <p:cNvPicPr>
            <a:picLocks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574632" y="5780088"/>
            <a:ext cx="1422797" cy="180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2" name="图片 12"/>
          <p:cNvPicPr>
            <a:picLocks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62013" y="5708650"/>
            <a:ext cx="1239441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3" name="图片 7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0019" y="5832476"/>
            <a:ext cx="763191" cy="868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4" name="图片 8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972425" y="5997576"/>
            <a:ext cx="931069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11" name="Group 1"/>
          <p:cNvGrpSpPr/>
          <p:nvPr/>
        </p:nvGrpSpPr>
        <p:grpSpPr bwMode="auto">
          <a:xfrm>
            <a:off x="3888581" y="1270000"/>
            <a:ext cx="3595688" cy="1106488"/>
            <a:chOff x="5184000" y="1269475"/>
            <a:chExt cx="4794885" cy="1106525"/>
          </a:xfrm>
        </p:grpSpPr>
        <p:grpSp>
          <p:nvGrpSpPr>
            <p:cNvPr id="10246" name="Group 2"/>
            <p:cNvGrpSpPr/>
            <p:nvPr/>
          </p:nvGrpSpPr>
          <p:grpSpPr bwMode="auto">
            <a:xfrm>
              <a:off x="5184000" y="1269475"/>
              <a:ext cx="3914625" cy="1106525"/>
              <a:chOff x="5184000" y="1269475"/>
              <a:chExt cx="3914625" cy="1106525"/>
            </a:xfrm>
          </p:grpSpPr>
          <p:sp>
            <p:nvSpPr>
              <p:cNvPr id="213" name="CustomShape 3"/>
              <p:cNvSpPr/>
              <p:nvPr/>
            </p:nvSpPr>
            <p:spPr>
              <a:xfrm>
                <a:off x="5954040" y="1269475"/>
                <a:ext cx="3145253" cy="1095412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rgbClr val="FFFFFF"/>
              </a:lnRef>
              <a:fillRef idx="0">
                <a:srgbClr val="FFFFFF"/>
              </a:fillRef>
              <a:effectRef idx="0">
                <a:srgbClr val="FFFFFF"/>
              </a:effectRef>
              <a:fontRef idx="minor"/>
            </p:style>
            <p:txBody>
              <a:bodyPr lIns="90000" tIns="45000" rIns="90000" bIns="45000"/>
              <a:lstStyle/>
              <a:p>
                <a:pPr fontAlgn="auto"/>
                <a:r>
                  <a:rPr lang="en-US" sz="6000" spc="-1" noProof="1">
                    <a:latin typeface="Comic Sans MS" panose="030F0702030302020204" pitchFamily="66" charset="0"/>
                    <a:cs typeface="Comic Sans MS" panose="030F0702030302020204" pitchFamily="66" charset="0"/>
                  </a:rPr>
                  <a:t>bird</a:t>
                </a:r>
                <a:endParaRPr lang="en-US" sz="6000" spc="-1" noProof="1">
                  <a:latin typeface="Comic Sans MS" panose="030F0702030302020204" pitchFamily="66" charset="0"/>
                  <a:cs typeface="Comic Sans MS" panose="030F0702030302020204" pitchFamily="66" charset="0"/>
                </a:endParaRPr>
              </a:p>
            </p:txBody>
          </p:sp>
          <p:grpSp>
            <p:nvGrpSpPr>
              <p:cNvPr id="10248" name="Group 4"/>
              <p:cNvGrpSpPr/>
              <p:nvPr/>
            </p:nvGrpSpPr>
            <p:grpSpPr bwMode="auto">
              <a:xfrm>
                <a:off x="5184000" y="1417680"/>
                <a:ext cx="3279240" cy="958320"/>
                <a:chOff x="5184000" y="1417680"/>
                <a:chExt cx="3279240" cy="958320"/>
              </a:xfrm>
            </p:grpSpPr>
            <p:sp>
              <p:nvSpPr>
                <p:cNvPr id="215" name="Line 5"/>
                <p:cNvSpPr/>
                <p:nvPr/>
              </p:nvSpPr>
              <p:spPr>
                <a:xfrm>
                  <a:off x="5184000" y="2095003"/>
                  <a:ext cx="3280209" cy="0"/>
                </a:xfrm>
                <a:prstGeom prst="line">
                  <a:avLst/>
                </a:prstGeom>
                <a:ln w="12600">
                  <a:solidFill>
                    <a:srgbClr val="385D8A"/>
                  </a:solidFill>
                  <a:custDash>
                    <a:ds d="300000" sp="100000"/>
                  </a:custDash>
                  <a:round/>
                </a:ln>
              </p:spPr>
              <p:style>
                <a:lnRef idx="0">
                  <a:srgbClr val="FFFFFF"/>
                </a:lnRef>
                <a:fillRef idx="0">
                  <a:srgbClr val="FFFFFF"/>
                </a:fillRef>
                <a:effectRef idx="0">
                  <a:srgbClr val="FFFFFF"/>
                </a:effectRef>
                <a:fontRef idx="minor"/>
              </p:style>
            </p:sp>
            <p:sp>
              <p:nvSpPr>
                <p:cNvPr id="216" name="Line 6"/>
                <p:cNvSpPr/>
                <p:nvPr/>
              </p:nvSpPr>
              <p:spPr>
                <a:xfrm>
                  <a:off x="5184000" y="2376000"/>
                  <a:ext cx="3278622" cy="0"/>
                </a:xfrm>
                <a:prstGeom prst="line">
                  <a:avLst/>
                </a:prstGeom>
                <a:ln>
                  <a:round/>
                </a:ln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/>
              </p:style>
            </p:sp>
            <p:sp>
              <p:nvSpPr>
                <p:cNvPr id="217" name="Line 7"/>
                <p:cNvSpPr/>
                <p:nvPr/>
              </p:nvSpPr>
              <p:spPr>
                <a:xfrm>
                  <a:off x="5184000" y="1685414"/>
                  <a:ext cx="3280209" cy="0"/>
                </a:xfrm>
                <a:prstGeom prst="line">
                  <a:avLst/>
                </a:prstGeom>
                <a:ln w="12600">
                  <a:solidFill>
                    <a:srgbClr val="385D8A"/>
                  </a:solidFill>
                  <a:custDash>
                    <a:ds d="300000" sp="100000"/>
                  </a:custDash>
                  <a:round/>
                </a:ln>
              </p:spPr>
              <p:style>
                <a:lnRef idx="0">
                  <a:srgbClr val="FFFFFF"/>
                </a:lnRef>
                <a:fillRef idx="0">
                  <a:srgbClr val="FFFFFF"/>
                </a:fillRef>
                <a:effectRef idx="0">
                  <a:srgbClr val="FFFFFF"/>
                </a:effectRef>
                <a:fontRef idx="minor"/>
              </p:style>
            </p:sp>
            <p:sp>
              <p:nvSpPr>
                <p:cNvPr id="218" name="Line 8"/>
                <p:cNvSpPr/>
                <p:nvPr/>
              </p:nvSpPr>
              <p:spPr>
                <a:xfrm>
                  <a:off x="5184000" y="1417118"/>
                  <a:ext cx="3278622" cy="0"/>
                </a:xfrm>
                <a:prstGeom prst="line">
                  <a:avLst/>
                </a:prstGeom>
                <a:ln>
                  <a:round/>
                </a:ln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/>
              </p:style>
            </p:sp>
          </p:grpSp>
        </p:grpSp>
        <p:sp>
          <p:nvSpPr>
            <p:cNvPr id="219" name="CustomShape 9"/>
            <p:cNvSpPr/>
            <p:nvPr/>
          </p:nvSpPr>
          <p:spPr>
            <a:xfrm>
              <a:off x="9286643" y="1472682"/>
              <a:ext cx="692242" cy="760438"/>
            </a:xfrm>
            <a:prstGeom prst="rect">
              <a:avLst/>
            </a:prstGeom>
            <a:noFill/>
            <a:ln w="38160">
              <a:noFill/>
            </a:ln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minor"/>
          </p:style>
          <p:txBody>
            <a:bodyPr wrap="none" lIns="90000" tIns="45000" rIns="90000" bIns="45000" anchor="ctr"/>
            <a:lstStyle/>
            <a:p>
              <a:r>
                <a:rPr lang="zh-CN" altLang="en-US" sz="4400" b="1" dirty="0">
                  <a:solidFill>
                    <a:srgbClr val="C00000"/>
                  </a:solidFill>
                  <a:latin typeface="楷体" panose="02010609060101010101" charset="-122"/>
                  <a:ea typeface="楷体" panose="02010609060101010101" charset="-122"/>
                </a:rPr>
                <a:t>鸟</a:t>
              </a:r>
              <a:endParaRPr lang="en-US" altLang="zh-CN" sz="4400" dirty="0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</p:grpSp>
      <p:sp>
        <p:nvSpPr>
          <p:cNvPr id="220" name="CustomShape 10"/>
          <p:cNvSpPr/>
          <p:nvPr/>
        </p:nvSpPr>
        <p:spPr>
          <a:xfrm>
            <a:off x="3833813" y="2922588"/>
            <a:ext cx="4801791" cy="2527300"/>
          </a:xfrm>
          <a:prstGeom prst="rect">
            <a:avLst/>
          </a:prstGeom>
          <a:noFill/>
          <a:ln w="936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/>
          <a:lstStyle/>
          <a:p>
            <a:r>
              <a:rPr lang="en-US" altLang="zh-CN" sz="2400" dirty="0">
                <a:solidFill>
                  <a:srgbClr val="C0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【</a:t>
            </a:r>
            <a:r>
              <a:rPr lang="en-US" altLang="zh-CN" sz="2400" dirty="0" err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复数</a:t>
            </a:r>
            <a:r>
              <a:rPr lang="en-US" altLang="zh-CN" sz="2400" dirty="0" err="1">
                <a:solidFill>
                  <a:srgbClr val="C0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】birds</a:t>
            </a:r>
            <a:endParaRPr lang="en-US" altLang="zh-CN" sz="2400" dirty="0">
              <a:solidFill>
                <a:srgbClr val="FFFFFF"/>
              </a:solidFill>
              <a:ea typeface="宋体" panose="02010600030101010101" pitchFamily="2" charset="-122"/>
            </a:endParaRPr>
          </a:p>
          <a:p>
            <a:endParaRPr lang="en-US" altLang="zh-CN" sz="2400" dirty="0">
              <a:solidFill>
                <a:srgbClr val="FFFFFF"/>
              </a:solidFill>
              <a:ea typeface="宋体" panose="02010600030101010101" pitchFamily="2" charset="-122"/>
            </a:endParaRPr>
          </a:p>
          <a:p>
            <a:r>
              <a:rPr lang="en-US" altLang="zh-CN" sz="2400" dirty="0">
                <a:solidFill>
                  <a:srgbClr val="C0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【</a:t>
            </a:r>
            <a:r>
              <a:rPr lang="en-US" altLang="zh-CN" sz="2400" dirty="0" err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例句</a:t>
            </a:r>
            <a:r>
              <a:rPr lang="en-US" altLang="zh-CN" sz="2400" dirty="0" err="1">
                <a:solidFill>
                  <a:srgbClr val="C0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】There</a:t>
            </a:r>
            <a:r>
              <a:rPr lang="en-US" altLang="zh-CN" sz="2400" dirty="0">
                <a:solidFill>
                  <a:srgbClr val="C0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 are many birds in the tree</a:t>
            </a:r>
            <a:r>
              <a:rPr lang="en-US" altLang="zh-CN" sz="2400" dirty="0">
                <a:solidFill>
                  <a:srgbClr val="00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.</a:t>
            </a:r>
            <a:endParaRPr lang="en-US" altLang="zh-CN" sz="2400" dirty="0">
              <a:solidFill>
                <a:srgbClr val="FFFFFF"/>
              </a:solidFill>
              <a:ea typeface="宋体" panose="02010600030101010101" pitchFamily="2" charset="-122"/>
            </a:endParaRPr>
          </a:p>
          <a:p>
            <a:r>
              <a:rPr lang="en-US" altLang="zh-CN" sz="2400" dirty="0">
                <a:solidFill>
                  <a:srgbClr val="00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        </a:t>
            </a:r>
            <a:r>
              <a:rPr lang="zh-CN" altLang="en-US" sz="24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树上有很多鸟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en-US" altLang="zh-CN" sz="2400" dirty="0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0255" name="图片 2" descr="D:\图片\bird4.jpgbird4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258366" y="2144713"/>
            <a:ext cx="3437334" cy="2578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5" name="图片 9"/>
          <p:cNvPicPr>
            <a:picLocks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574632" y="5780088"/>
            <a:ext cx="1422797" cy="180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6" name="图片 12"/>
          <p:cNvPicPr>
            <a:picLocks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62013" y="5708650"/>
            <a:ext cx="1239441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7" name="图片 7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0019" y="5832476"/>
            <a:ext cx="763191" cy="868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8" name="图片 8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972425" y="5997576"/>
            <a:ext cx="931069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6" name="CustomShape 1"/>
          <p:cNvSpPr/>
          <p:nvPr/>
        </p:nvSpPr>
        <p:spPr>
          <a:xfrm>
            <a:off x="576263" y="3429001"/>
            <a:ext cx="322660" cy="1871663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28" name="CustomShape 2"/>
          <p:cNvSpPr/>
          <p:nvPr/>
        </p:nvSpPr>
        <p:spPr>
          <a:xfrm>
            <a:off x="4332685" y="1422400"/>
            <a:ext cx="4244578" cy="1309688"/>
          </a:xfrm>
          <a:prstGeom prst="rect">
            <a:avLst/>
          </a:prstGeom>
          <a:noFill/>
          <a:ln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/>
          <a:lstStyle/>
          <a:p>
            <a:r>
              <a:rPr lang="en-US" altLang="zh-CN" sz="4000" dirty="0">
                <a:solidFill>
                  <a:srgbClr val="00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This is a </a:t>
            </a:r>
            <a:r>
              <a:rPr lang="en-US" altLang="zh-CN" sz="4000" dirty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bird</a:t>
            </a:r>
            <a:r>
              <a:rPr lang="en-US" altLang="zh-CN" sz="4000" dirty="0">
                <a:solidFill>
                  <a:srgbClr val="00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. </a:t>
            </a:r>
            <a:endParaRPr lang="en-US" altLang="zh-CN" sz="4000" dirty="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29" name="CustomShape 3"/>
          <p:cNvSpPr/>
          <p:nvPr/>
        </p:nvSpPr>
        <p:spPr>
          <a:xfrm>
            <a:off x="3723085" y="2928938"/>
            <a:ext cx="1164431" cy="1187450"/>
          </a:xfrm>
          <a:prstGeom prst="rect">
            <a:avLst/>
          </a:prstGeom>
          <a:noFill/>
          <a:ln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wrap="none" lIns="90000" tIns="45000" rIns="90000" bIns="45000"/>
          <a:lstStyle/>
          <a:p>
            <a:pPr algn="ctr"/>
            <a:r>
              <a:rPr lang="en-US" altLang="zh-CN" sz="7200" b="1">
                <a:solidFill>
                  <a:srgbClr val="4F81BD"/>
                </a:solidFill>
                <a:ea typeface="宋体" panose="02010600030101010101" pitchFamily="2" charset="-122"/>
              </a:rPr>
              <a:t>Try</a:t>
            </a:r>
            <a:endParaRPr lang="en-US" altLang="zh-CN" sz="72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30" name="CustomShape 4"/>
          <p:cNvSpPr/>
          <p:nvPr/>
        </p:nvSpPr>
        <p:spPr>
          <a:xfrm>
            <a:off x="5451872" y="3138488"/>
            <a:ext cx="3071813" cy="760412"/>
          </a:xfrm>
          <a:prstGeom prst="rect">
            <a:avLst/>
          </a:prstGeom>
          <a:noFill/>
          <a:ln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wrap="none" lIns="90000" tIns="45000" rIns="90000" bIns="45000"/>
          <a:lstStyle/>
          <a:p>
            <a:pPr algn="ctr" fontAlgn="auto"/>
            <a:r>
              <a:rPr lang="zh-CN" altLang="en-US" sz="4000" b="1" spc="-1" noProof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这是只小鸟</a:t>
            </a:r>
            <a:r>
              <a:rPr lang="en-US" sz="4000" b="1" spc="-1" noProof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en-US" sz="4000" b="1" spc="-1" noProof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1273" name="图片 2" descr="pm0319-7635mn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150019" y="1557339"/>
            <a:ext cx="3573066" cy="343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5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5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1" name="Group 1"/>
          <p:cNvGrpSpPr/>
          <p:nvPr/>
        </p:nvGrpSpPr>
        <p:grpSpPr bwMode="auto">
          <a:xfrm>
            <a:off x="1553766" y="1228725"/>
            <a:ext cx="6175772" cy="4597400"/>
            <a:chOff x="2072160" y="1228680"/>
            <a:chExt cx="8233560" cy="4597200"/>
          </a:xfrm>
        </p:grpSpPr>
        <p:pic>
          <p:nvPicPr>
            <p:cNvPr id="12290" name="图片 2"/>
            <p:cNvPicPr>
              <a:picLocks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2072160" y="1228680"/>
              <a:ext cx="8161200" cy="459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43" name="CustomShape 2"/>
            <p:cNvSpPr/>
            <p:nvPr/>
          </p:nvSpPr>
          <p:spPr>
            <a:xfrm>
              <a:off x="2880118" y="2206537"/>
              <a:ext cx="7425602" cy="2244627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minor"/>
          </p:style>
          <p:txBody>
            <a:bodyPr lIns="51480" tIns="25560" rIns="51480" bIns="25560"/>
            <a:lstStyle/>
            <a:p>
              <a:pPr>
                <a:lnSpc>
                  <a:spcPct val="150000"/>
                </a:lnSpc>
              </a:pPr>
              <a:r>
                <a:rPr lang="zh-CN" altLang="en-US" sz="3200" b="1" dirty="0">
                  <a:solidFill>
                    <a:srgbClr val="4F81BD"/>
                  </a:solidFill>
                  <a:latin typeface="楷体" panose="02010609060101010101" charset="-122"/>
                  <a:ea typeface="楷体" panose="02010609060101010101" charset="-122"/>
                  <a:sym typeface="DejaVu Sans" charset="0"/>
                </a:rPr>
                <a:t>当气球飞过时两队的学生大声</a:t>
              </a:r>
              <a:endParaRPr lang="zh-CN" altLang="en-US" sz="3200" b="1" dirty="0">
                <a:solidFill>
                  <a:srgbClr val="4F81BD"/>
                </a:solidFill>
                <a:latin typeface="楷体" panose="02010609060101010101" charset="-122"/>
                <a:ea typeface="楷体" panose="02010609060101010101" charset="-122"/>
                <a:sym typeface="DejaVu Sans" charset="0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3200" b="1" dirty="0">
                  <a:solidFill>
                    <a:srgbClr val="4F81BD"/>
                  </a:solidFill>
                  <a:latin typeface="楷体" panose="02010609060101010101" charset="-122"/>
                  <a:ea typeface="楷体" panose="02010609060101010101" charset="-122"/>
                  <a:sym typeface="DejaVu Sans" charset="0"/>
                </a:rPr>
                <a:t>地读出此单词，读的最快的小</a:t>
              </a:r>
              <a:endParaRPr lang="zh-CN" altLang="en-US" sz="3200" b="1" dirty="0">
                <a:solidFill>
                  <a:srgbClr val="4F81BD"/>
                </a:solidFill>
                <a:latin typeface="楷体" panose="02010609060101010101" charset="-122"/>
                <a:ea typeface="楷体" panose="02010609060101010101" charset="-122"/>
                <a:sym typeface="DejaVu Sans" charset="0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3200" b="1" dirty="0">
                  <a:solidFill>
                    <a:srgbClr val="4F81BD"/>
                  </a:solidFill>
                  <a:latin typeface="楷体" panose="02010609060101010101" charset="-122"/>
                  <a:ea typeface="楷体" panose="02010609060101010101" charset="-122"/>
                  <a:sym typeface="DejaVu Sans" charset="0"/>
                </a:rPr>
                <a:t>组加一分</a:t>
              </a:r>
              <a:r>
                <a:rPr lang="en-US" altLang="zh-CN" sz="3200" b="1" dirty="0">
                  <a:solidFill>
                    <a:srgbClr val="4F81BD"/>
                  </a:solidFill>
                  <a:latin typeface="楷体" panose="02010609060101010101" charset="-122"/>
                  <a:ea typeface="楷体" panose="02010609060101010101" charset="-122"/>
                  <a:sym typeface="DejaVu Sans" charset="0"/>
                </a:rPr>
                <a:t>。</a:t>
              </a:r>
              <a:endParaRPr lang="en-US" altLang="zh-CN" sz="3200" dirty="0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</p:grpSp>
      <p:pic>
        <p:nvPicPr>
          <p:cNvPr id="12292" name="图片 9"/>
          <p:cNvPicPr>
            <a:picLocks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574632" y="5780088"/>
            <a:ext cx="1422797" cy="180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3" name="图片 12"/>
          <p:cNvPicPr>
            <a:picLocks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62013" y="5708650"/>
            <a:ext cx="1239441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4" name="图片 7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0019" y="5832476"/>
            <a:ext cx="763191" cy="868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5" name="图片 8"/>
          <p:cNvPicPr>
            <a:picLocks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972425" y="5997576"/>
            <a:ext cx="931069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6" name="图片 3"/>
          <p:cNvPicPr>
            <a:picLocks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150019" y="134938"/>
            <a:ext cx="1791891" cy="1325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9" name="CustomShape 3"/>
          <p:cNvSpPr/>
          <p:nvPr/>
        </p:nvSpPr>
        <p:spPr>
          <a:xfrm>
            <a:off x="416719" y="752475"/>
            <a:ext cx="1470422" cy="577850"/>
          </a:xfrm>
          <a:prstGeom prst="rect">
            <a:avLst/>
          </a:prstGeom>
          <a:noFill/>
          <a:ln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/>
          <a:lstStyle/>
          <a:p>
            <a:r>
              <a:rPr lang="en-US" altLang="zh-CN" sz="2400" dirty="0" err="1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>游戏时间</a:t>
            </a:r>
            <a:endParaRPr lang="en-US" altLang="zh-CN" sz="2400" dirty="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grpSp>
        <p:nvGrpSpPr>
          <p:cNvPr id="353" name="Group 6"/>
          <p:cNvGrpSpPr/>
          <p:nvPr/>
        </p:nvGrpSpPr>
        <p:grpSpPr bwMode="auto">
          <a:xfrm>
            <a:off x="-3214688" y="3041650"/>
            <a:ext cx="2356247" cy="3735388"/>
            <a:chOff x="-3404160" y="1822320"/>
            <a:chExt cx="3141000" cy="3736080"/>
          </a:xfrm>
        </p:grpSpPr>
        <p:pic>
          <p:nvPicPr>
            <p:cNvPr id="12299" name="图片 13"/>
            <p:cNvPicPr>
              <a:picLocks noChangeArrowheads="1"/>
            </p:cNvPicPr>
            <p:nvPr/>
          </p:nvPicPr>
          <p:blipFill>
            <a:blip r:embed="rId7" cstate="email"/>
            <a:srcRect/>
            <a:stretch>
              <a:fillRect/>
            </a:stretch>
          </p:blipFill>
          <p:spPr bwMode="auto">
            <a:xfrm>
              <a:off x="-3404160" y="1822320"/>
              <a:ext cx="3141000" cy="37360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55" name="CustomShape 7"/>
            <p:cNvSpPr/>
            <p:nvPr/>
          </p:nvSpPr>
          <p:spPr>
            <a:xfrm>
              <a:off x="-2331236" y="4464409"/>
              <a:ext cx="1206246" cy="698629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minor"/>
          </p:style>
          <p:txBody>
            <a:bodyPr lIns="90000" tIns="45000" rIns="90000" bIns="45000"/>
            <a:lstStyle/>
            <a:p>
              <a:pPr fontAlgn="auto"/>
              <a:r>
                <a:rPr lang="en-US" sz="3600" b="1" spc="-1" noProof="1">
                  <a:solidFill>
                    <a:srgbClr val="000000"/>
                  </a:solidFill>
                  <a:ea typeface="宋体" panose="02010600030101010101" pitchFamily="2" charset="-122"/>
                </a:rPr>
                <a:t>fish</a:t>
              </a:r>
              <a:endParaRPr lang="en-US" sz="3600" b="1" spc="-1" noProof="1">
                <a:solidFill>
                  <a:srgbClr val="000000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356" name="Group 8"/>
          <p:cNvGrpSpPr/>
          <p:nvPr/>
        </p:nvGrpSpPr>
        <p:grpSpPr bwMode="auto">
          <a:xfrm>
            <a:off x="-3021807" y="3084513"/>
            <a:ext cx="2632472" cy="3263900"/>
            <a:chOff x="-3552280" y="2059200"/>
            <a:chExt cx="3510000" cy="3263040"/>
          </a:xfrm>
        </p:grpSpPr>
        <p:pic>
          <p:nvPicPr>
            <p:cNvPr id="12302" name="图片 17"/>
            <p:cNvPicPr>
              <a:picLocks noChangeArrowheads="1"/>
            </p:cNvPicPr>
            <p:nvPr/>
          </p:nvPicPr>
          <p:blipFill>
            <a:blip r:embed="rId8" cstate="email"/>
            <a:srcRect/>
            <a:stretch>
              <a:fillRect/>
            </a:stretch>
          </p:blipFill>
          <p:spPr bwMode="auto">
            <a:xfrm>
              <a:off x="-3552280" y="2059200"/>
              <a:ext cx="3510000" cy="32630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58" name="CustomShape 9"/>
            <p:cNvSpPr/>
            <p:nvPr/>
          </p:nvSpPr>
          <p:spPr>
            <a:xfrm>
              <a:off x="-2352117" y="4331901"/>
              <a:ext cx="1109674" cy="699903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minor"/>
          </p:style>
          <p:txBody>
            <a:bodyPr lIns="90000" tIns="45000" rIns="90000" bIns="45000"/>
            <a:lstStyle/>
            <a:p>
              <a:r>
                <a:rPr lang="en-US" altLang="zh-CN" sz="4000" b="1">
                  <a:solidFill>
                    <a:srgbClr val="000000"/>
                  </a:solidFill>
                  <a:ea typeface="宋体" panose="02010600030101010101" pitchFamily="2" charset="-122"/>
                </a:rPr>
                <a:t>pig</a:t>
              </a:r>
              <a:endParaRPr lang="en-US" altLang="zh-CN" sz="4000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359" name="Group 10"/>
          <p:cNvGrpSpPr/>
          <p:nvPr/>
        </p:nvGrpSpPr>
        <p:grpSpPr bwMode="auto">
          <a:xfrm>
            <a:off x="-3371850" y="3278188"/>
            <a:ext cx="2513409" cy="3543300"/>
            <a:chOff x="-2318295" y="2454145"/>
            <a:chExt cx="3350160" cy="3543480"/>
          </a:xfrm>
        </p:grpSpPr>
        <p:pic>
          <p:nvPicPr>
            <p:cNvPr id="12305" name="图片 20"/>
            <p:cNvPicPr>
              <a:picLocks noChangeArrowheads="1"/>
            </p:cNvPicPr>
            <p:nvPr/>
          </p:nvPicPr>
          <p:blipFill>
            <a:blip r:embed="rId9" cstate="email"/>
            <a:srcRect/>
            <a:stretch>
              <a:fillRect/>
            </a:stretch>
          </p:blipFill>
          <p:spPr bwMode="auto">
            <a:xfrm>
              <a:off x="-2318295" y="2454145"/>
              <a:ext cx="3350160" cy="35434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61" name="CustomShape 11"/>
            <p:cNvSpPr/>
            <p:nvPr/>
          </p:nvSpPr>
          <p:spPr>
            <a:xfrm>
              <a:off x="-1161371" y="5006975"/>
              <a:ext cx="1256905" cy="517551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minor"/>
          </p:style>
          <p:txBody>
            <a:bodyPr lIns="90000" tIns="45000" rIns="90000" bIns="45000"/>
            <a:lstStyle/>
            <a:p>
              <a:pPr fontAlgn="auto"/>
              <a:r>
                <a:rPr lang="en-US" sz="3600" b="1" spc="-1" noProof="1">
                  <a:solidFill>
                    <a:srgbClr val="000000"/>
                  </a:solidFill>
                  <a:ea typeface="宋体" panose="02010600030101010101" pitchFamily="2" charset="-122"/>
                </a:rPr>
                <a:t>bird</a:t>
              </a:r>
              <a:endParaRPr lang="en-US" sz="3600" b="1" spc="-1" noProof="1">
                <a:solidFill>
                  <a:srgbClr val="000000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365" name="Group 14"/>
          <p:cNvGrpSpPr/>
          <p:nvPr/>
        </p:nvGrpSpPr>
        <p:grpSpPr bwMode="auto">
          <a:xfrm>
            <a:off x="9701213" y="1855789"/>
            <a:ext cx="2470547" cy="3341687"/>
            <a:chOff x="12266280" y="1620360"/>
            <a:chExt cx="3295440" cy="3340440"/>
          </a:xfrm>
        </p:grpSpPr>
        <p:pic>
          <p:nvPicPr>
            <p:cNvPr id="12308" name="图片 10"/>
            <p:cNvPicPr>
              <a:picLocks noChangeArrowheads="1"/>
            </p:cNvPicPr>
            <p:nvPr/>
          </p:nvPicPr>
          <p:blipFill>
            <a:blip r:embed="rId10" cstate="email"/>
            <a:srcRect/>
            <a:stretch>
              <a:fillRect/>
            </a:stretch>
          </p:blipFill>
          <p:spPr bwMode="auto">
            <a:xfrm>
              <a:off x="12266280" y="1620360"/>
              <a:ext cx="3295440" cy="33404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67" name="CustomShape 15"/>
            <p:cNvSpPr/>
            <p:nvPr/>
          </p:nvSpPr>
          <p:spPr>
            <a:xfrm>
              <a:off x="13095301" y="3945179"/>
              <a:ext cx="1959794" cy="699827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minor"/>
          </p:style>
          <p:txBody>
            <a:bodyPr lIns="90000" tIns="45000" rIns="90000" bIns="45000"/>
            <a:lstStyle/>
            <a:p>
              <a:r>
                <a:rPr lang="en-US" altLang="zh-CN" sz="4000" b="1">
                  <a:solidFill>
                    <a:srgbClr val="000000"/>
                  </a:solidFill>
                  <a:ea typeface="宋体" panose="02010600030101010101" pitchFamily="2" charset="-122"/>
                </a:rPr>
                <a:t>farmer</a:t>
              </a:r>
              <a:endParaRPr lang="en-US" altLang="zh-CN" sz="4000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slow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7" presetClass="exit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" dur="5000"/>
                                        <p:tgtEl>
                                          <p:spTgt spid="3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#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0"/>
                                        <p:tgtEl>
                                          <p:spTgt spid="3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500"/>
                            </p:stCondLst>
                            <p:childTnLst>
                              <p:par>
                                <p:cTn id="14" presetID="7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" dur="5000"/>
                                        <p:tgtEl>
                                          <p:spTgt spid="3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#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0"/>
                                        <p:tgtEl>
                                          <p:spTgt spid="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500"/>
                            </p:stCondLst>
                            <p:childTnLst>
                              <p:par>
                                <p:cTn id="19" presetID="7" presetClass="exit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" dur="5000"/>
                                        <p:tgtEl>
                                          <p:spTgt spid="3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#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0"/>
                                        <p:tgtEl>
                                          <p:spTgt spid="3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500"/>
                            </p:stCondLst>
                            <p:childTnLst>
                              <p:par>
                                <p:cTn id="24" presetID="7" presetClass="exit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5000"/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#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0"/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图片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121569" y="974725"/>
            <a:ext cx="7197329" cy="530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4" name="图片 9"/>
          <p:cNvPicPr>
            <a:picLocks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574632" y="5780088"/>
            <a:ext cx="1422797" cy="180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5" name="图片 12"/>
          <p:cNvPicPr>
            <a:picLocks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13185" y="5897563"/>
            <a:ext cx="1240631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6" name="图片 7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0019" y="5832476"/>
            <a:ext cx="763191" cy="868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7" name="图片 8"/>
          <p:cNvPicPr>
            <a:picLocks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972425" y="5997576"/>
            <a:ext cx="931069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3" name="CustomShape 2"/>
          <p:cNvSpPr/>
          <p:nvPr/>
        </p:nvSpPr>
        <p:spPr>
          <a:xfrm>
            <a:off x="1847850" y="2312989"/>
            <a:ext cx="1188244" cy="903287"/>
          </a:xfrm>
          <a:prstGeom prst="wedgeRectCallout">
            <a:avLst>
              <a:gd name="adj1" fmla="val 29324"/>
              <a:gd name="adj2" fmla="val 74542"/>
            </a:avLst>
          </a:prstGeom>
          <a:solidFill>
            <a:schemeClr val="bg1"/>
          </a:solidFill>
          <a:ln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 algn="ctr" fontAlgn="auto"/>
            <a:r>
              <a:rPr lang="en-US" sz="2800" spc="-1" noProof="1">
                <a:latin typeface="Comic Sans MS" panose="030F0702030302020204"/>
              </a:rPr>
              <a:t>Hello.</a:t>
            </a:r>
            <a:endParaRPr lang="en-US" sz="2800" spc="-1" noProof="1">
              <a:latin typeface="Comic Sans MS" panose="030F0702030302020204"/>
            </a:endParaRPr>
          </a:p>
        </p:txBody>
      </p:sp>
      <p:sp>
        <p:nvSpPr>
          <p:cNvPr id="394" name="CustomShape 3"/>
          <p:cNvSpPr/>
          <p:nvPr/>
        </p:nvSpPr>
        <p:spPr>
          <a:xfrm>
            <a:off x="5853113" y="1657351"/>
            <a:ext cx="2213372" cy="981075"/>
          </a:xfrm>
          <a:prstGeom prst="wedgeRectCallout">
            <a:avLst>
              <a:gd name="adj1" fmla="val -60716"/>
              <a:gd name="adj2" fmla="val 46500"/>
            </a:avLst>
          </a:prstGeom>
          <a:solidFill>
            <a:schemeClr val="bg1"/>
          </a:solidFill>
          <a:ln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 algn="ctr"/>
            <a:r>
              <a:rPr lang="en-US" altLang="zh-CN" sz="2800">
                <a:solidFill>
                  <a:srgbClr val="00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Hi, little bird.</a:t>
            </a:r>
            <a:endParaRPr lang="en-US" altLang="zh-CN" sz="28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400" name="CustomShape 8"/>
          <p:cNvSpPr/>
          <p:nvPr/>
        </p:nvSpPr>
        <p:spPr>
          <a:xfrm>
            <a:off x="440532" y="576264"/>
            <a:ext cx="3915450" cy="517525"/>
          </a:xfrm>
          <a:prstGeom prst="rect">
            <a:avLst/>
          </a:prstGeom>
          <a:noFill/>
          <a:ln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/>
          <a:lstStyle/>
          <a:p>
            <a:pPr fontAlgn="auto"/>
            <a:r>
              <a:rPr lang="en-US" sz="2800" spc="-1" noProof="1">
                <a:solidFill>
                  <a:srgbClr val="000000"/>
                </a:solidFill>
                <a:latin typeface="Arial Black" panose="020B0A04020102020204"/>
                <a:ea typeface="宋体" panose="02010600030101010101" pitchFamily="2" charset="-122"/>
              </a:rPr>
              <a:t>Can you dance?</a:t>
            </a:r>
            <a:endParaRPr lang="zh-CN" altLang="en-US" sz="2800" spc="-1" noProof="1">
              <a:solidFill>
                <a:srgbClr val="000000"/>
              </a:solidFill>
              <a:latin typeface="Arial Black" panose="020B0A04020102020204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>
                                        <p:cTn id="7" dur="80"/>
                                        <p:tgtEl>
                                          <p:spTgt spid="39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9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9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39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39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39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图片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862013" y="1093788"/>
            <a:ext cx="7379494" cy="5605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38" name="图片 9"/>
          <p:cNvPicPr>
            <a:picLocks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574632" y="5780088"/>
            <a:ext cx="1422797" cy="180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39" name="图片 12"/>
          <p:cNvPicPr>
            <a:picLocks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62013" y="5708650"/>
            <a:ext cx="1239441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0" name="图片 7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0019" y="5832476"/>
            <a:ext cx="763191" cy="868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1" name="图片 8"/>
          <p:cNvPicPr>
            <a:picLocks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972425" y="5997576"/>
            <a:ext cx="931069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3" name="CustomShape 2"/>
          <p:cNvSpPr/>
          <p:nvPr/>
        </p:nvSpPr>
        <p:spPr>
          <a:xfrm>
            <a:off x="1583532" y="1406525"/>
            <a:ext cx="2113360" cy="1085850"/>
          </a:xfrm>
          <a:prstGeom prst="wedgeRectCallout">
            <a:avLst>
              <a:gd name="adj1" fmla="val 29324"/>
              <a:gd name="adj2" fmla="val 74542"/>
            </a:avLst>
          </a:prstGeom>
          <a:solidFill>
            <a:schemeClr val="bg1"/>
          </a:solidFill>
          <a:ln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 algn="ctr" fontAlgn="auto"/>
            <a:r>
              <a:rPr lang="en-US" sz="2800" spc="-1" noProof="1">
                <a:latin typeface="Comic Sans MS" panose="030F0702030302020204"/>
              </a:rPr>
              <a:t>I can dance. Can you dance?</a:t>
            </a:r>
            <a:endParaRPr lang="en-US" sz="2800" spc="-1" noProof="1">
              <a:latin typeface="Comic Sans MS" panose="030F0702030302020204"/>
            </a:endParaRPr>
          </a:p>
        </p:txBody>
      </p:sp>
      <p:sp>
        <p:nvSpPr>
          <p:cNvPr id="394" name="CustomShape 3"/>
          <p:cNvSpPr/>
          <p:nvPr/>
        </p:nvSpPr>
        <p:spPr>
          <a:xfrm>
            <a:off x="5853113" y="1657351"/>
            <a:ext cx="1935956" cy="981075"/>
          </a:xfrm>
          <a:prstGeom prst="wedgeRectCallout">
            <a:avLst>
              <a:gd name="adj1" fmla="val -5697"/>
              <a:gd name="adj2" fmla="val 94718"/>
            </a:avLst>
          </a:prstGeom>
          <a:solidFill>
            <a:schemeClr val="bg1"/>
          </a:solidFill>
          <a:ln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 algn="ctr"/>
            <a:r>
              <a:rPr lang="en-US" altLang="zh-CN" sz="2800">
                <a:solidFill>
                  <a:srgbClr val="00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No, I can't.</a:t>
            </a:r>
            <a:endParaRPr lang="en-US" altLang="zh-CN" sz="28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>
                                        <p:cTn id="7" dur="80"/>
                                        <p:tgtEl>
                                          <p:spTgt spid="39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9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9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39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39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39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PP_MARK_KEY" val="02a3c433-aef2-4ba1-938d-e9cbbe1fbc3a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2309</Words>
  <Application>WPS 演示</Application>
  <PresentationFormat>全屏显示(4:3)</PresentationFormat>
  <Paragraphs>211</Paragraphs>
  <Slides>23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22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46" baseType="lpstr">
      <vt:lpstr>Arial</vt:lpstr>
      <vt:lpstr>宋体</vt:lpstr>
      <vt:lpstr>Wingdings</vt:lpstr>
      <vt:lpstr>Times New Roman</vt:lpstr>
      <vt:lpstr>Calibri</vt:lpstr>
      <vt:lpstr>Comic Sans MS</vt:lpstr>
      <vt:lpstr>微软雅黑</vt:lpstr>
      <vt:lpstr>Verdana</vt:lpstr>
      <vt:lpstr>Calibri</vt:lpstr>
      <vt:lpstr>楷体</vt:lpstr>
      <vt:lpstr>NEU-BZ-S92</vt:lpstr>
      <vt:lpstr>Segoe Print</vt:lpstr>
      <vt:lpstr>DejaVu Sans</vt:lpstr>
      <vt:lpstr>隶书</vt:lpstr>
      <vt:lpstr>Comic Sans MS</vt:lpstr>
      <vt:lpstr>Arial Black</vt:lpstr>
      <vt:lpstr>Arial Unicode MS</vt:lpstr>
      <vt:lpstr>方正书宋_GBK</vt:lpstr>
      <vt:lpstr>黑体</vt:lpstr>
      <vt:lpstr>Arial Black</vt:lpstr>
      <vt:lpstr>方正卡通简体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1323</cp:revision>
  <dcterms:created xsi:type="dcterms:W3CDTF">2017-05-17T10:13:00Z</dcterms:created>
  <dcterms:modified xsi:type="dcterms:W3CDTF">2023-03-04T11:52:09Z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12.0000</vt:lpwstr>
  </property>
  <property fmtid="{D5CDD505-2E9C-101B-9397-08002B2CF9AE}" pid="3" name="HiddenSlides">
    <vt:r8>0</vt:r8>
  </property>
  <property fmtid="{D5CDD505-2E9C-101B-9397-08002B2CF9AE}" pid="4" name="HyperlinksChanged">
    <vt:bool>false</vt:bool>
  </property>
  <property fmtid="{D5CDD505-2E9C-101B-9397-08002B2CF9AE}" pid="5" name="KSOProductBuildVer">
    <vt:lpwstr>2052-11.1.0.13703</vt:lpwstr>
  </property>
  <property fmtid="{D5CDD505-2E9C-101B-9397-08002B2CF9AE}" pid="6" name="LinksUpToDate">
    <vt:bool>false</vt:bool>
  </property>
  <property fmtid="{D5CDD505-2E9C-101B-9397-08002B2CF9AE}" pid="7" name="MMClips">
    <vt:r8>0</vt:r8>
  </property>
  <property fmtid="{D5CDD505-2E9C-101B-9397-08002B2CF9AE}" pid="8" name="Notes">
    <vt:r8>1</vt:r8>
  </property>
  <property fmtid="{D5CDD505-2E9C-101B-9397-08002B2CF9AE}" pid="9" name="PresentationFormat">
    <vt:lpwstr>自定义</vt:lpwstr>
  </property>
  <property fmtid="{D5CDD505-2E9C-101B-9397-08002B2CF9AE}" pid="10" name="ScaleCrop">
    <vt:bool>false</vt:bool>
  </property>
  <property fmtid="{D5CDD505-2E9C-101B-9397-08002B2CF9AE}" pid="11" name="ShareDoc">
    <vt:bool>false</vt:bool>
  </property>
  <property fmtid="{D5CDD505-2E9C-101B-9397-08002B2CF9AE}" pid="12" name="Slides">
    <vt:r8>33</vt:r8>
  </property>
  <property fmtid="{D5CDD505-2E9C-101B-9397-08002B2CF9AE}" pid="13" name="ICV">
    <vt:lpwstr>67B242A2821F496C90DCCC7129788AD9</vt:lpwstr>
  </property>
</Properties>
</file>