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39" r:id="rId4"/>
    <p:sldId id="257" r:id="rId6"/>
    <p:sldId id="366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321" r:id="rId16"/>
    <p:sldId id="273" r:id="rId17"/>
    <p:sldId id="303" r:id="rId18"/>
    <p:sldId id="274" r:id="rId19"/>
    <p:sldId id="289" r:id="rId20"/>
    <p:sldId id="275" r:id="rId21"/>
    <p:sldId id="277" r:id="rId22"/>
    <p:sldId id="278" r:id="rId23"/>
    <p:sldId id="304" r:id="rId24"/>
    <p:sldId id="305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DejaVu Sans" charset="0"/>
        <a:cs typeface="DejaVu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138"/>
      </p:cViewPr>
      <p:guideLst>
        <p:guide orient="horz" pos="216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730" y="-72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5"/>
          <p:cNvSpPr>
            <a:spLocks noGrp="1"/>
          </p:cNvSpPr>
          <p:nvPr>
            <p:ph type="ftr"/>
          </p:nvPr>
        </p:nvSpPr>
        <p:spPr>
          <a:xfrm>
            <a:off x="0" y="10156825"/>
            <a:ext cx="3281363" cy="534988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>
              <a:defRPr sz="140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/>
              <a:t>&lt;页脚&gt;</a:t>
            </a:r>
            <a:endParaRPr lang="en-US" altLang="zh-CN"/>
          </a:p>
        </p:txBody>
      </p:sp>
      <p:sp>
        <p:nvSpPr>
          <p:cNvPr id="131" name="PlaceHolder 6"/>
          <p:cNvSpPr>
            <a:spLocks noGrp="1"/>
          </p:cNvSpPr>
          <p:nvPr>
            <p:ph type="sldNum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 algn="r">
              <a:defRPr sz="140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86013705-45EF-4872-B643-66D62437707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5pPr>
    <a:lvl6pPr marL="4572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6pPr>
    <a:lvl7pPr marL="9144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7pPr>
    <a:lvl8pPr marL="1371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8pPr>
    <a:lvl9pPr marL="18288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altLang="zh-CN" sz="2000" b="1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95" name="CustomShape 2"/>
          <p:cNvSpPr/>
          <p:nvPr/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b"/>
          <a:lstStyle/>
          <a:p>
            <a:pPr algn="r">
              <a:defRPr/>
            </a:pPr>
            <a:fld id="{6969E96B-DC28-400B-821C-9861ECD5D008}" type="slidenum">
              <a:rPr lang="en-US" altLang="zh-CN" sz="120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2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6013705-45EF-4872-B643-66D62437707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AD91B-4A83-48D9-96A1-5968F97057B2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27291-8B36-4D4B-BA19-F17AEA54C0F9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E2C6E-407F-41A6-A985-B737CBAE5B22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D3F60-5726-4165-B0F1-87281AD79C5A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44B5E-3F9F-471D-8FF1-F1ACEB239507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5971F-6117-4BBC-A208-1DD7A3478174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73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35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11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73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02235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FA032-1546-40FE-8353-7577D8CCBEBE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8F10-D157-495B-BFD1-C528A1FC23AA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666CA-2B34-40BD-B7A6-E0B6C3357AFB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F9DCB-B2D0-44CD-8B7E-41CBC0407B36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3065A-C721-4FFF-A9D6-107A8B13A4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48246-3024-4686-B526-637D66CE91FE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BB8D2-8126-422A-9978-9ED4ED364E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7AEFB-93AF-44EF-8635-17471DB7617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09ADE-81C6-43D1-9216-70482E6C1086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90A45-C877-4A2B-BC8A-9C20616C939F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0F5A7-10A5-4FD0-8B92-C2D0FB2E2AC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01659-6AC5-452F-9BB6-D6663DC88BA6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110" y="273600"/>
            <a:ext cx="8229330" cy="530784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A6E47-31B0-402A-8E9C-31B4AC5D2EC2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930A5-965C-4139-AA63-62AC7DAC15AD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771B8-C5BA-49FB-9B82-52793CECEDF8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F676C-9804-4AB5-ACA6-08EB8E5B65B2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3D71C-210E-4345-94A1-81798A9373DD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99825-6320-4AB2-B3A9-61C89AF84EC7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510C8-C9AE-482D-9073-C06728FCDEFB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FD449-C958-40C8-B476-E961C8BF12F5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43F3F-D89F-4C61-952F-8B832CF37EE1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C96D9-7CCD-4601-BF82-2B5CDAD396FB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8249-AB4E-492D-B029-A7AE2DDEED16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52D6D-7CA6-4AFC-973D-801C70BD6BD7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05E29-E47E-40E2-BDAB-FD7A95607E92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EE1C5-05A9-4A34-8875-C084C9ADECD2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23973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2235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45711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323973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602235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CD763-9E5C-4BDA-B2E3-A96466B5DEF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50BE6-0086-4479-A702-7881ABB8F069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A4920-8D67-4AF0-BE0B-FCD250C95EDD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C0D46-B47D-4483-A742-0B14EA4B78B6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1B7B-9E9B-45B3-9A87-FE6C3DE1AF19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D25B5-DE69-4F18-89CB-3842D2F92D2C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37461-F5C7-4741-9405-A6179F21CC4C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A807A-95B1-471D-9041-C03B3ADAFB01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110" y="273600"/>
            <a:ext cx="8229330" cy="530784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BE6EE-ED02-4931-9A3C-13712F43D3E6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5E217-E781-489B-AFE3-3E72DA5C9E2D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DD5A6-6D7A-4EB1-9C55-81552D8E560B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919E9-C644-4413-BC5F-3984BC72751E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545C5-2C2E-4427-B3F7-8727D7EB87A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9613E-32BC-4EFA-80EE-588E8FB0FFF2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3121C-2C50-48CE-98B0-B7DCBAD1E55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4730B-7E8A-4927-8B42-9D9D5AC2460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B8B8B"/>
                </a:solidFill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3E0237C5-57B3-47D0-ACA9-DA8B2DDEF35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240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PlaceHolder 3"/>
          <p:cNvSpPr>
            <a:spLocks noGrp="1"/>
          </p:cNvSpPr>
          <p:nvPr>
            <p:ph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B8B8B"/>
                </a:solidFill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08629CE3-566F-4F81-A22B-E4772B8ED18F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PlaceHolder 4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8229600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zh-CN" altLang="zh-CN" smtClean="0"/>
              <a:t>单击鼠标编辑标题文字格式</a:t>
            </a:r>
            <a:endParaRPr lang="zh-CN" altLang="zh-CN" smtClean="0"/>
          </a:p>
        </p:txBody>
      </p:sp>
      <p:sp>
        <p:nvSpPr>
          <p:cNvPr id="1030" name="PlaceHolder 5"/>
          <p:cNvSpPr>
            <a:spLocks noGrp="1"/>
          </p:cNvSpPr>
          <p:nvPr>
            <p:ph type="body"/>
          </p:nvPr>
        </p:nvSpPr>
        <p:spPr bwMode="auto">
          <a:xfrm>
            <a:off x="457200" y="1604963"/>
            <a:ext cx="8229600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单击鼠标编辑大纲文字格式</a:t>
            </a:r>
            <a:endParaRPr lang="zh-CN" altLang="zh-CN" smtClean="0"/>
          </a:p>
          <a:p>
            <a:pPr lvl="1"/>
            <a:r>
              <a:rPr lang="zh-CN" altLang="zh-CN" smtClean="0"/>
              <a:t>第二个大纲级</a:t>
            </a:r>
            <a:endParaRPr lang="zh-CN" altLang="zh-CN" smtClean="0"/>
          </a:p>
          <a:p>
            <a:pPr lvl="2"/>
            <a:r>
              <a:rPr lang="zh-CN" altLang="zh-CN" smtClean="0"/>
              <a:t>第三大纲级别</a:t>
            </a:r>
            <a:endParaRPr lang="zh-CN" altLang="zh-CN" smtClean="0"/>
          </a:p>
          <a:p>
            <a:pPr lvl="3"/>
            <a:r>
              <a:rPr lang="zh-CN" altLang="zh-CN" smtClean="0"/>
              <a:t>第四大纲级别</a:t>
            </a:r>
            <a:endParaRPr lang="zh-CN" altLang="zh-CN" smtClean="0"/>
          </a:p>
          <a:p>
            <a:pPr lvl="4"/>
            <a:r>
              <a:rPr lang="zh-CN" altLang="zh-CN" smtClean="0"/>
              <a:t>第五大纲级别</a:t>
            </a:r>
            <a:endParaRPr lang="zh-CN" altLang="zh-CN" smtClean="0"/>
          </a:p>
          <a:p>
            <a:pPr lvl="4"/>
            <a:r>
              <a:rPr lang="zh-CN" altLang="zh-CN" smtClean="0"/>
              <a:t>第六大纲级别</a:t>
            </a:r>
            <a:endParaRPr lang="zh-CN" altLang="zh-CN" smtClean="0"/>
          </a:p>
          <a:p>
            <a:pPr lvl="4"/>
            <a:r>
              <a:rPr lang="zh-CN" altLang="zh-CN" smtClean="0"/>
              <a:t>第七大纲级别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1pPr>
      <a:lvl2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2pPr>
      <a:lvl3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3pPr>
      <a:lvl4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4pPr>
      <a:lvl5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5pPr>
      <a:lvl6pPr marL="8001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6pPr>
      <a:lvl7pPr marL="12573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7pPr>
      <a:lvl8pPr marL="17145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8pPr>
      <a:lvl9pPr marL="21717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dt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B8B8B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F3340E48-222E-4889-9836-965A483FB44C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240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" name="PlaceHolder 3"/>
          <p:cNvSpPr>
            <a:spLocks noGrp="1"/>
          </p:cNvSpPr>
          <p:nvPr>
            <p:ph type="sldNum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B8B8B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F207CE3F-3FAC-4DDC-B4B9-FCDD206FF41D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3" name="PlaceHolder 4"/>
          <p:cNvSpPr>
            <a:spLocks noGrp="1"/>
          </p:cNvSpPr>
          <p:nvPr>
            <p:ph type="title"/>
          </p:nvPr>
        </p:nvSpPr>
        <p:spPr bwMode="auto">
          <a:xfrm>
            <a:off x="-180975" y="0"/>
            <a:ext cx="8229600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zh-CN" altLang="zh-CN" smtClean="0"/>
              <a:t>单击鼠标编辑标题文字格式</a:t>
            </a:r>
            <a:endParaRPr lang="zh-CN" altLang="zh-CN" smtClean="0"/>
          </a:p>
        </p:txBody>
      </p:sp>
      <p:sp>
        <p:nvSpPr>
          <p:cNvPr id="2054" name="PlaceHolder 5"/>
          <p:cNvSpPr>
            <a:spLocks noGrp="1"/>
          </p:cNvSpPr>
          <p:nvPr>
            <p:ph type="body"/>
          </p:nvPr>
        </p:nvSpPr>
        <p:spPr bwMode="auto">
          <a:xfrm>
            <a:off x="457200" y="1604963"/>
            <a:ext cx="8229600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单击鼠标编辑大纲文字格式</a:t>
            </a:r>
            <a:endParaRPr lang="zh-CN" altLang="zh-CN" smtClean="0"/>
          </a:p>
          <a:p>
            <a:pPr lvl="1"/>
            <a:r>
              <a:rPr lang="zh-CN" altLang="zh-CN" smtClean="0"/>
              <a:t>第二个大纲级</a:t>
            </a:r>
            <a:endParaRPr lang="zh-CN" altLang="zh-CN" smtClean="0"/>
          </a:p>
          <a:p>
            <a:pPr lvl="2"/>
            <a:r>
              <a:rPr lang="zh-CN" altLang="zh-CN" smtClean="0"/>
              <a:t>第三大纲级别</a:t>
            </a:r>
            <a:endParaRPr lang="zh-CN" altLang="zh-CN" smtClean="0"/>
          </a:p>
          <a:p>
            <a:pPr lvl="3"/>
            <a:r>
              <a:rPr lang="zh-CN" altLang="zh-CN" smtClean="0"/>
              <a:t>第四大纲级别</a:t>
            </a:r>
            <a:endParaRPr lang="zh-CN" altLang="zh-CN" smtClean="0"/>
          </a:p>
          <a:p>
            <a:pPr lvl="4"/>
            <a:r>
              <a:rPr lang="zh-CN" altLang="zh-CN" smtClean="0"/>
              <a:t>第五大纲级别</a:t>
            </a:r>
            <a:endParaRPr lang="zh-CN" altLang="zh-CN" smtClean="0"/>
          </a:p>
          <a:p>
            <a:pPr lvl="4"/>
            <a:r>
              <a:rPr lang="zh-CN" altLang="zh-CN" smtClean="0"/>
              <a:t>第六大纲级别</a:t>
            </a:r>
            <a:endParaRPr lang="zh-CN" altLang="zh-CN" smtClean="0"/>
          </a:p>
          <a:p>
            <a:pPr lvl="4"/>
            <a:r>
              <a:rPr lang="zh-CN" altLang="zh-CN" smtClean="0"/>
              <a:t>第七大纲级别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1pPr>
      <a:lvl2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2pPr>
      <a:lvl3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3pPr>
      <a:lvl4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4pPr>
      <a:lvl5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5pPr>
      <a:lvl6pPr marL="8001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6pPr>
      <a:lvl7pPr marL="12573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7pPr>
      <a:lvl8pPr marL="17145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8pPr>
      <a:lvl9pPr marL="21717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emf"/><Relationship Id="rId4" Type="http://schemas.openxmlformats.org/officeDocument/2006/relationships/image" Target="../media/image2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emf"/><Relationship Id="rId4" Type="http://schemas.openxmlformats.org/officeDocument/2006/relationships/image" Target="../media/image2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17.pn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image" Target="../media/image2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3.xml"/><Relationship Id="rId7" Type="http://schemas.openxmlformats.org/officeDocument/2006/relationships/slide" Target="slide24.xml"/><Relationship Id="rId6" Type="http://schemas.openxmlformats.org/officeDocument/2006/relationships/image" Target="../media/image7.jpeg"/><Relationship Id="rId5" Type="http://schemas.openxmlformats.org/officeDocument/2006/relationships/image" Target="../media/image6.emf"/><Relationship Id="rId4" Type="http://schemas.openxmlformats.org/officeDocument/2006/relationships/image" Target="../media/image2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3.xml"/><Relationship Id="rId13" Type="http://schemas.openxmlformats.org/officeDocument/2006/relationships/slide" Target="slide1.xml"/><Relationship Id="rId12" Type="http://schemas.openxmlformats.org/officeDocument/2006/relationships/slide" Target="slide19.xml"/><Relationship Id="rId11" Type="http://schemas.openxmlformats.org/officeDocument/2006/relationships/slide" Target="slide26.xml"/><Relationship Id="rId10" Type="http://schemas.openxmlformats.org/officeDocument/2006/relationships/slide" Target="slide2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8.jpeg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slide" Target="slide2.xml"/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jpeg"/><Relationship Id="rId3" Type="http://schemas.openxmlformats.org/officeDocument/2006/relationships/slide" Target="slide2.xml"/><Relationship Id="rId2" Type="http://schemas.openxmlformats.org/officeDocument/2006/relationships/image" Target="../media/image6.em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slide" Target="slide2.xml"/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6.emf"/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6.emf"/><Relationship Id="rId4" Type="http://schemas.openxmlformats.org/officeDocument/2006/relationships/image" Target="../media/image2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1143000" y="5732463"/>
            <a:ext cx="6856413" cy="1123950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075" name="图片 6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11600" y="5662613"/>
            <a:ext cx="2216150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6350" y="6237288"/>
            <a:ext cx="40481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CustomShape 2"/>
          <p:cNvSpPr/>
          <p:nvPr/>
        </p:nvSpPr>
        <p:spPr>
          <a:xfrm>
            <a:off x="0" y="1292225"/>
            <a:ext cx="9144000" cy="143033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Unit 1</a:t>
            </a:r>
            <a:r>
              <a:rPr lang="en-US" altLang="zh-CN" sz="2800" b="1" dirty="0">
                <a:solidFill>
                  <a:srgbClr val="6600CC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  </a:t>
            </a:r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Animals on the Farm</a:t>
            </a:r>
            <a:endParaRPr lang="en-US" altLang="zh-CN" sz="36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0" y="2636838"/>
            <a:ext cx="9144000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/>
          <a:p>
            <a:pPr algn="ctr"/>
            <a:r>
              <a:rPr lang="en-US" altLang="zh-CN" sz="4000">
                <a:latin typeface="Comic Sans MS" panose="030F0702030302020204" pitchFamily="66" charset="0"/>
                <a:ea typeface="宋体" panose="02010600030101010101" pitchFamily="2" charset="-122"/>
              </a:rPr>
              <a:t>Lesson 4  Horses and Rabbits</a:t>
            </a:r>
            <a:endParaRPr lang="en-US" altLang="zh-CN" sz="4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7" name="图片 1"/>
          <p:cNvPicPr>
            <a:picLocks noChangeArrowheads="1"/>
          </p:cNvPicPr>
          <p:nvPr/>
        </p:nvPicPr>
        <p:blipFill>
          <a:blip r:embed="rId4" cstate="email"/>
          <a:srcRect b="679"/>
          <a:stretch>
            <a:fillRect/>
          </a:stretch>
        </p:blipFill>
        <p:spPr bwMode="auto">
          <a:xfrm>
            <a:off x="428625" y="1708150"/>
            <a:ext cx="3522663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8" name="Group 1"/>
          <p:cNvGrpSpPr/>
          <p:nvPr/>
        </p:nvGrpSpPr>
        <p:grpSpPr bwMode="auto">
          <a:xfrm>
            <a:off x="4090988" y="1301750"/>
            <a:ext cx="4657725" cy="1095375"/>
            <a:chOff x="5455080" y="1300995"/>
            <a:chExt cx="6210180" cy="1096605"/>
          </a:xfrm>
        </p:grpSpPr>
        <p:grpSp>
          <p:nvGrpSpPr>
            <p:cNvPr id="12296" name="Group 2"/>
            <p:cNvGrpSpPr/>
            <p:nvPr/>
          </p:nvGrpSpPr>
          <p:grpSpPr bwMode="auto">
            <a:xfrm>
              <a:off x="5455080" y="1300995"/>
              <a:ext cx="2485080" cy="1096605"/>
              <a:chOff x="5455080" y="1300995"/>
              <a:chExt cx="2485080" cy="1096605"/>
            </a:xfrm>
          </p:grpSpPr>
          <p:sp>
            <p:nvSpPr>
              <p:cNvPr id="270" name="CustomShape 3"/>
              <p:cNvSpPr/>
              <p:nvPr/>
            </p:nvSpPr>
            <p:spPr>
              <a:xfrm>
                <a:off x="5967303" y="1300995"/>
                <a:ext cx="1972695" cy="10966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fontAlgn="auto">
                  <a:defRPr/>
                </a:pPr>
                <a:r>
                  <a:rPr lang="en-US" sz="6600" spc="-1" noProof="1"/>
                  <a:t>no</a:t>
                </a:r>
                <a:endParaRPr lang="en-US" sz="6600" spc="-1" noProof="1"/>
              </a:p>
            </p:txBody>
          </p:sp>
          <p:grpSp>
            <p:nvGrpSpPr>
              <p:cNvPr id="12299" name="Group 4"/>
              <p:cNvGrpSpPr/>
              <p:nvPr/>
            </p:nvGrpSpPr>
            <p:grpSpPr bwMode="auto">
              <a:xfrm>
                <a:off x="5455080" y="1439280"/>
                <a:ext cx="2485080" cy="958320"/>
                <a:chOff x="5455080" y="1439280"/>
                <a:chExt cx="2485080" cy="958320"/>
              </a:xfrm>
            </p:grpSpPr>
            <p:sp>
              <p:nvSpPr>
                <p:cNvPr id="272" name="Line 5"/>
                <p:cNvSpPr/>
                <p:nvPr/>
              </p:nvSpPr>
              <p:spPr>
                <a:xfrm>
                  <a:off x="5455080" y="2116297"/>
                  <a:ext cx="2484919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73" name="Line 6"/>
                <p:cNvSpPr/>
                <p:nvPr/>
              </p:nvSpPr>
              <p:spPr>
                <a:xfrm>
                  <a:off x="5455080" y="2397600"/>
                  <a:ext cx="2484919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274" name="Line 7"/>
                <p:cNvSpPr/>
                <p:nvPr/>
              </p:nvSpPr>
              <p:spPr>
                <a:xfrm>
                  <a:off x="5455080" y="1707851"/>
                  <a:ext cx="2484919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75" name="Line 8"/>
                <p:cNvSpPr/>
                <p:nvPr/>
              </p:nvSpPr>
              <p:spPr>
                <a:xfrm>
                  <a:off x="5455080" y="1439263"/>
                  <a:ext cx="2484919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276" name="CustomShape 9"/>
            <p:cNvSpPr/>
            <p:nvPr/>
          </p:nvSpPr>
          <p:spPr>
            <a:xfrm>
              <a:off x="8365440" y="1493299"/>
              <a:ext cx="3299820" cy="761266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defRPr/>
              </a:pPr>
              <a:r>
                <a:rPr lang="zh-CN" altLang="en-US" sz="44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不，没有</a:t>
              </a:r>
              <a:endParaRPr lang="en-US" altLang="zh-CN" sz="44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77" name="CustomShape 10"/>
          <p:cNvSpPr/>
          <p:nvPr/>
        </p:nvSpPr>
        <p:spPr>
          <a:xfrm>
            <a:off x="3556000" y="2647950"/>
            <a:ext cx="5480050" cy="350202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endParaRPr lang="en-US" altLang="zh-CN" sz="2400" dirty="0">
              <a:solidFill>
                <a:srgbClr val="C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详解</a:t>
            </a: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对问题、提议或请求表示否定或抗拒</a:t>
            </a:r>
            <a:endParaRPr lang="en-US" altLang="zh-CN" sz="24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8525" y="5897563"/>
            <a:ext cx="12414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39113" y="5997575"/>
            <a:ext cx="9318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3" name="CustomShape 1"/>
          <p:cNvSpPr/>
          <p:nvPr/>
        </p:nvSpPr>
        <p:spPr>
          <a:xfrm>
            <a:off x="576263" y="3429000"/>
            <a:ext cx="322262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319" name="图片 3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6763" y="2614613"/>
            <a:ext cx="2141537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" name="CustomShape 4"/>
          <p:cNvSpPr/>
          <p:nvPr/>
        </p:nvSpPr>
        <p:spPr>
          <a:xfrm>
            <a:off x="4654550" y="1255713"/>
            <a:ext cx="4035425" cy="16271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endParaRPr lang="en-US" altLang="zh-CN" sz="40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8" name="CustomShape 5"/>
          <p:cNvSpPr/>
          <p:nvPr/>
        </p:nvSpPr>
        <p:spPr>
          <a:xfrm>
            <a:off x="2909888" y="5299075"/>
            <a:ext cx="1743075" cy="698500"/>
          </a:xfrm>
          <a:prstGeom prst="wedgeRectCallout">
            <a:avLst>
              <a:gd name="adj1" fmla="val -49139"/>
              <a:gd name="adj2" fmla="val -95366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defRPr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No!</a:t>
            </a: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CustomShape 5"/>
          <p:cNvSpPr/>
          <p:nvPr/>
        </p:nvSpPr>
        <p:spPr>
          <a:xfrm>
            <a:off x="4308475" y="1500188"/>
            <a:ext cx="3576638" cy="852487"/>
          </a:xfrm>
          <a:prstGeom prst="wedgeRectCallout">
            <a:avLst>
              <a:gd name="adj1" fmla="val 39375"/>
              <a:gd name="adj2" fmla="val 11354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defRPr/>
            </a:pPr>
            <a:endParaRPr lang="en-US" altLang="zh-CN" sz="280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sym typeface="DejaVu Sans" charset="0"/>
            </a:endParaRPr>
          </a:p>
          <a:p>
            <a:pPr>
              <a:defRPr/>
            </a:pP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Do you like horse?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3323" name="图片 1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75388" y="2976563"/>
            <a:ext cx="1697037" cy="372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8438" y="5848350"/>
            <a:ext cx="142398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2813" y="5848350"/>
            <a:ext cx="12398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3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813" y="134938"/>
            <a:ext cx="17907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" name="CustomShape 3"/>
          <p:cNvSpPr/>
          <p:nvPr/>
        </p:nvSpPr>
        <p:spPr>
          <a:xfrm>
            <a:off x="417513" y="752475"/>
            <a:ext cx="1470025" cy="5778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游戏时间</a:t>
            </a:r>
            <a:endParaRPr lang="en-US" altLang="zh-CN" sz="3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353" name="Group 6"/>
          <p:cNvGrpSpPr/>
          <p:nvPr/>
        </p:nvGrpSpPr>
        <p:grpSpPr bwMode="auto">
          <a:xfrm>
            <a:off x="-3071813" y="3278188"/>
            <a:ext cx="2355850" cy="3736975"/>
            <a:chOff x="-3404160" y="1822320"/>
            <a:chExt cx="3141000" cy="3736080"/>
          </a:xfrm>
        </p:grpSpPr>
        <p:pic>
          <p:nvPicPr>
            <p:cNvPr id="14354" name="图片 13"/>
            <p:cNvPicPr>
              <a:picLocks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-3404160" y="1822320"/>
              <a:ext cx="3141000" cy="3736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CustomShape 7"/>
            <p:cNvSpPr/>
            <p:nvPr/>
          </p:nvSpPr>
          <p:spPr>
            <a:xfrm>
              <a:off x="-2652775" y="4391866"/>
              <a:ext cx="1854121" cy="6999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4000" b="1">
                  <a:solidFill>
                    <a:srgbClr val="000000"/>
                  </a:solidFill>
                  <a:ea typeface="宋体" panose="02010600030101010101" pitchFamily="2" charset="-122"/>
                </a:rPr>
                <a:t>horse</a:t>
              </a:r>
              <a:endParaRPr lang="en-US" altLang="zh-CN" sz="40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9" name="Group 10"/>
          <p:cNvGrpSpPr/>
          <p:nvPr/>
        </p:nvGrpSpPr>
        <p:grpSpPr bwMode="auto">
          <a:xfrm>
            <a:off x="-3371850" y="3278188"/>
            <a:ext cx="2513012" cy="3543300"/>
            <a:chOff x="-2318295" y="2454145"/>
            <a:chExt cx="3350160" cy="3543480"/>
          </a:xfrm>
        </p:grpSpPr>
        <p:pic>
          <p:nvPicPr>
            <p:cNvPr id="14352" name="图片 20"/>
            <p:cNvPicPr>
              <a:picLocks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-2318295" y="2454145"/>
              <a:ext cx="3350160" cy="354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CustomShape 11"/>
            <p:cNvSpPr/>
            <p:nvPr/>
          </p:nvSpPr>
          <p:spPr>
            <a:xfrm>
              <a:off x="-1160660" y="5006975"/>
              <a:ext cx="1257104" cy="517551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defRPr/>
              </a:pPr>
              <a:r>
                <a:rPr lang="en-US" sz="3600" b="1" spc="-1" noProof="1">
                  <a:solidFill>
                    <a:srgbClr val="000000"/>
                  </a:solidFill>
                  <a:ea typeface="宋体" panose="02010600030101010101" pitchFamily="2" charset="-122"/>
                </a:rPr>
                <a:t>yes</a:t>
              </a:r>
              <a:endParaRPr lang="en-US" sz="3600" b="1" spc="-1" noProof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65" name="Group 14"/>
          <p:cNvGrpSpPr/>
          <p:nvPr/>
        </p:nvGrpSpPr>
        <p:grpSpPr bwMode="auto">
          <a:xfrm>
            <a:off x="9801225" y="2849563"/>
            <a:ext cx="2470150" cy="3340100"/>
            <a:chOff x="12266280" y="1620360"/>
            <a:chExt cx="3295440" cy="3340440"/>
          </a:xfrm>
        </p:grpSpPr>
        <p:pic>
          <p:nvPicPr>
            <p:cNvPr id="14350" name="图片 10"/>
            <p:cNvPicPr>
              <a:picLocks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2266280" y="1620360"/>
              <a:ext cx="3295440" cy="3340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CustomShape 15"/>
            <p:cNvSpPr/>
            <p:nvPr/>
          </p:nvSpPr>
          <p:spPr>
            <a:xfrm>
              <a:off x="13498893" y="3919294"/>
              <a:ext cx="1014471" cy="700158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4000" b="1">
                  <a:solidFill>
                    <a:srgbClr val="000000"/>
                  </a:solidFill>
                  <a:ea typeface="宋体" panose="02010600030101010101" pitchFamily="2" charset="-122"/>
                </a:rPr>
                <a:t>no</a:t>
              </a:r>
              <a:endParaRPr lang="en-US" altLang="zh-CN" sz="40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480787" y="1330325"/>
            <a:ext cx="3840004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 fontAlgn="auto">
              <a:defRPr/>
            </a:pPr>
            <a:r>
              <a:rPr lang="zh-CN" altLang="en-US" sz="5400" b="1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我来做 你来说</a:t>
            </a:r>
            <a:endParaRPr lang="zh-CN" altLang="en-US" sz="5400" b="1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348" name="图片 2" descr="pm0036-7149qv"/>
          <p:cNvPicPr>
            <a:picLocks noChangeAspect="1" noChangeArrowheads="1"/>
          </p:cNvPicPr>
          <p:nvPr/>
        </p:nvPicPr>
        <p:blipFill>
          <a:blip r:embed="rId9" cstate="email"/>
          <a:srcRect r="-133"/>
          <a:stretch>
            <a:fillRect/>
          </a:stretch>
        </p:blipFill>
        <p:spPr bwMode="auto">
          <a:xfrm>
            <a:off x="1171575" y="2816225"/>
            <a:ext cx="2984500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图片 3" descr="133226cs2ecehv0c2swctz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79950" y="2139950"/>
            <a:ext cx="3292475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813" y="658813"/>
            <a:ext cx="8896350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5425" y="5897563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897563"/>
            <a:ext cx="12398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2" name="CustomShape 1"/>
          <p:cNvSpPr/>
          <p:nvPr/>
        </p:nvSpPr>
        <p:spPr>
          <a:xfrm>
            <a:off x="2101850" y="1236663"/>
            <a:ext cx="3117850" cy="847725"/>
          </a:xfrm>
          <a:prstGeom prst="wedgeRectCallout">
            <a:avLst>
              <a:gd name="adj1" fmla="val -61208"/>
              <a:gd name="adj2" fmla="val 5674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Can a horse run?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93" name="CustomShape 2"/>
          <p:cNvSpPr/>
          <p:nvPr/>
        </p:nvSpPr>
        <p:spPr>
          <a:xfrm>
            <a:off x="1136650" y="5003800"/>
            <a:ext cx="2498725" cy="704850"/>
          </a:xfrm>
          <a:prstGeom prst="wedgeRectCallout">
            <a:avLst>
              <a:gd name="adj1" fmla="val 5314"/>
              <a:gd name="adj2" fmla="val -82419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defRPr/>
            </a:pPr>
            <a:r>
              <a:rPr lang="en-US" sz="2800" spc="-1" noProof="1">
                <a:latin typeface="Comic Sans MS" panose="030F0702030302020204"/>
              </a:rPr>
              <a:t>Can it fly?</a:t>
            </a:r>
            <a:endParaRPr lang="en-US" sz="2800" spc="-1" noProof="1">
              <a:latin typeface="Comic Sans MS" panose="030F0702030302020204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5724525" y="1330325"/>
            <a:ext cx="2273300" cy="660400"/>
          </a:xfrm>
          <a:prstGeom prst="wedgeRectCallout">
            <a:avLst>
              <a:gd name="adj1" fmla="val -4166"/>
              <a:gd name="adj2" fmla="val 94465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Yes, it can.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0" name="CustomShape 8"/>
          <p:cNvSpPr/>
          <p:nvPr/>
        </p:nvSpPr>
        <p:spPr>
          <a:xfrm>
            <a:off x="498475" y="287338"/>
            <a:ext cx="4433888" cy="51593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2800" dirty="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Can a horse run?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" name="CustomShape 2"/>
          <p:cNvSpPr/>
          <p:nvPr/>
        </p:nvSpPr>
        <p:spPr>
          <a:xfrm>
            <a:off x="5435600" y="5075238"/>
            <a:ext cx="2401888" cy="704850"/>
          </a:xfrm>
          <a:prstGeom prst="wedgeRectCallout">
            <a:avLst>
              <a:gd name="adj1" fmla="val 5314"/>
              <a:gd name="adj2" fmla="val -82419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defRPr/>
            </a:pPr>
            <a:r>
              <a:rPr lang="en-US" sz="2800" spc="-1" noProof="1">
                <a:latin typeface="Comic Sans MS" panose="030F0702030302020204"/>
              </a:rPr>
              <a:t>No, it can't.</a:t>
            </a:r>
            <a:endParaRPr lang="en-US" sz="2800" spc="-1" noProof="1">
              <a:latin typeface="Comic Sans MS" panose="030F0702030302020204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613" y="987425"/>
            <a:ext cx="8996362" cy="583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2" name="CustomShape 1"/>
          <p:cNvSpPr/>
          <p:nvPr/>
        </p:nvSpPr>
        <p:spPr>
          <a:xfrm>
            <a:off x="1135063" y="1711325"/>
            <a:ext cx="3436937" cy="1122363"/>
          </a:xfrm>
          <a:prstGeom prst="wedgeRectCallout">
            <a:avLst>
              <a:gd name="adj1" fmla="val -20384"/>
              <a:gd name="adj2" fmla="val 96319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animals can fly?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5724525" y="2382838"/>
            <a:ext cx="2551113" cy="658812"/>
          </a:xfrm>
          <a:prstGeom prst="wedgeRectCallout">
            <a:avLst>
              <a:gd name="adj1" fmla="val -4166"/>
              <a:gd name="adj2" fmla="val 94465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Birds can fly.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45188" y="5880100"/>
            <a:ext cx="1423987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03325" y="5997575"/>
            <a:ext cx="12414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5838" y="6238875"/>
            <a:ext cx="40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67588" y="6343650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CustomShape 1"/>
          <p:cNvSpPr/>
          <p:nvPr/>
        </p:nvSpPr>
        <p:spPr>
          <a:xfrm>
            <a:off x="2771775" y="941388"/>
            <a:ext cx="5832475" cy="166528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/>
          <a:lstStyle/>
          <a:p>
            <a:pPr fontAlgn="auto">
              <a:lnSpc>
                <a:spcPct val="150000"/>
              </a:lnSpc>
              <a:defRPr/>
            </a:pPr>
            <a:r>
              <a:rPr lang="en-US" sz="1600" spc="-1" noProof="1">
                <a:solidFill>
                  <a:srgbClr val="4F81BD"/>
                </a:solidFill>
                <a:latin typeface="方正书宋_GBK"/>
                <a:ea typeface="宋体" panose="02010600030101010101" pitchFamily="2" charset="-122"/>
              </a:rPr>
              <a:t> </a:t>
            </a:r>
            <a:r>
              <a:rPr lang="en-US" sz="32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Horses can run.   </a:t>
            </a:r>
            <a:r>
              <a:rPr lang="zh-CN" altLang="en-US" sz="3200" spc="-1" noProof="1">
                <a:latin typeface="楷体" panose="02010609060101010101" charset="-122"/>
                <a:ea typeface="楷体" panose="02010609060101010101" charset="-122"/>
              </a:rPr>
              <a:t>马会跑</a:t>
            </a:r>
            <a:r>
              <a:rPr lang="en-US" sz="3200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sz="3200" spc="-1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defRPr/>
            </a:pPr>
            <a:r>
              <a:rPr lang="en-US" sz="32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Rabbits can jump.</a:t>
            </a:r>
            <a:r>
              <a:rPr lang="en-US" sz="3200" spc="-1" noProof="1"/>
              <a:t> </a:t>
            </a:r>
            <a:r>
              <a:rPr lang="zh-CN" altLang="en-US" sz="3200" spc="-1" noProof="1">
                <a:latin typeface="楷体" panose="02010609060101010101" charset="-122"/>
                <a:ea typeface="楷体" panose="02010609060101010101" charset="-122"/>
              </a:rPr>
              <a:t>兔子会跳。</a:t>
            </a:r>
            <a:endParaRPr lang="zh-CN" altLang="en-US" sz="3200" spc="-1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5" name="Group 2"/>
          <p:cNvGrpSpPr/>
          <p:nvPr/>
        </p:nvGrpSpPr>
        <p:grpSpPr bwMode="auto">
          <a:xfrm>
            <a:off x="755650" y="2449513"/>
            <a:ext cx="7416800" cy="1200150"/>
            <a:chOff x="1008260" y="2450160"/>
            <a:chExt cx="9888177" cy="1199160"/>
          </a:xfrm>
        </p:grpSpPr>
        <p:sp>
          <p:nvSpPr>
            <p:cNvPr id="416" name="CustomShape 3"/>
            <p:cNvSpPr/>
            <p:nvPr/>
          </p:nvSpPr>
          <p:spPr>
            <a:xfrm>
              <a:off x="1008260" y="2521538"/>
              <a:ext cx="2353522" cy="57896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4F81BD"/>
                  </a:solidFill>
                  <a:ea typeface="宋体" panose="02010600030101010101" pitchFamily="2" charset="-122"/>
                </a:rPr>
                <a:t>【</a:t>
              </a:r>
              <a:r>
                <a:rPr lang="en-US" altLang="zh-CN" sz="3200" b="1" dirty="0" err="1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详解</a:t>
              </a:r>
              <a:r>
                <a:rPr lang="en-US" altLang="zh-CN" sz="32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7" name="CustomShape 4"/>
            <p:cNvSpPr/>
            <p:nvPr/>
          </p:nvSpPr>
          <p:spPr>
            <a:xfrm>
              <a:off x="3217861" y="2450160"/>
              <a:ext cx="7678576" cy="119916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can </a:t>
              </a:r>
              <a:r>
                <a:rPr lang="zh-CN" altLang="en-US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这里作为实意动词，表示能、会；它没有数和人称的变化 </a:t>
              </a:r>
              <a:r>
                <a:rPr lang="en-US" altLang="zh-CN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I can ....  He can ...</a:t>
              </a:r>
              <a:endPara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charset="-122"/>
              </a:endParaRPr>
            </a:p>
            <a:p>
              <a:pPr>
                <a:lnSpc>
                  <a:spcPct val="130000"/>
                </a:lnSpc>
                <a:defRPr/>
              </a:pPr>
              <a:endParaRPr lang="en-US" altLang="zh-CN" sz="28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418" name="Group 5"/>
          <p:cNvGrpSpPr/>
          <p:nvPr/>
        </p:nvGrpSpPr>
        <p:grpSpPr bwMode="auto">
          <a:xfrm>
            <a:off x="495300" y="1012825"/>
            <a:ext cx="8235950" cy="4794250"/>
            <a:chOff x="659880" y="1013400"/>
            <a:chExt cx="10981080" cy="4793760"/>
          </a:xfrm>
        </p:grpSpPr>
        <p:grpSp>
          <p:nvGrpSpPr>
            <p:cNvPr id="17419" name="Group 6"/>
            <p:cNvGrpSpPr/>
            <p:nvPr/>
          </p:nvGrpSpPr>
          <p:grpSpPr bwMode="auto">
            <a:xfrm>
              <a:off x="677520" y="1527480"/>
              <a:ext cx="10963440" cy="4279680"/>
              <a:chOff x="677520" y="1527480"/>
              <a:chExt cx="10963440" cy="4279680"/>
            </a:xfrm>
          </p:grpSpPr>
          <p:sp>
            <p:nvSpPr>
              <p:cNvPr id="420" name="Line 7"/>
              <p:cNvSpPr/>
              <p:nvPr/>
            </p:nvSpPr>
            <p:spPr>
              <a:xfrm flipH="1">
                <a:off x="676813" y="5807160"/>
                <a:ext cx="10964147" cy="0"/>
              </a:xfrm>
              <a:prstGeom prst="line">
                <a:avLst/>
              </a:prstGeom>
              <a:ln w="12600">
                <a:solidFill>
                  <a:srgbClr val="854343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7422" name="Group 8"/>
              <p:cNvGrpSpPr/>
              <p:nvPr/>
            </p:nvGrpSpPr>
            <p:grpSpPr bwMode="auto">
              <a:xfrm>
                <a:off x="677520" y="1527480"/>
                <a:ext cx="10963440" cy="4279320"/>
                <a:chOff x="677520" y="1527480"/>
                <a:chExt cx="10963440" cy="4279320"/>
              </a:xfrm>
            </p:grpSpPr>
            <p:sp>
              <p:nvSpPr>
                <p:cNvPr id="422" name="Line 9"/>
                <p:cNvSpPr/>
                <p:nvPr/>
              </p:nvSpPr>
              <p:spPr>
                <a:xfrm>
                  <a:off x="11640960" y="1956278"/>
                  <a:ext cx="0" cy="385088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3" name="Line 10"/>
                <p:cNvSpPr/>
                <p:nvPr/>
              </p:nvSpPr>
              <p:spPr>
                <a:xfrm flipH="1" flipV="1">
                  <a:off x="676813" y="1527697"/>
                  <a:ext cx="2393910" cy="2857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4" name="Line 11"/>
                <p:cNvSpPr/>
                <p:nvPr/>
              </p:nvSpPr>
              <p:spPr>
                <a:xfrm>
                  <a:off x="676813" y="1527697"/>
                  <a:ext cx="0" cy="4279463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425" name="CustomShape 12"/>
            <p:cNvSpPr/>
            <p:nvPr/>
          </p:nvSpPr>
          <p:spPr>
            <a:xfrm flipH="1">
              <a:off x="659880" y="1013400"/>
              <a:ext cx="3227862" cy="714302"/>
            </a:xfrm>
            <a:custGeom>
              <a:avLst/>
              <a:gdLst/>
              <a:ahLst/>
              <a:cxnLst/>
              <a:rect l="l" t="t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60">
              <a:solidFill>
                <a:schemeClr val="bg1"/>
              </a:solidFill>
              <a:round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252000" bIns="45000"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en-US" altLang="zh-CN" sz="2400" b="1" dirty="0" err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重点句型一</a:t>
              </a:r>
              <a:endParaRPr lang="en-US" altLang="zh-CN" sz="24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8350" y="5780088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03325" y="6015038"/>
            <a:ext cx="12414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5838" y="6264275"/>
            <a:ext cx="40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CustomShape 1"/>
          <p:cNvSpPr/>
          <p:nvPr/>
        </p:nvSpPr>
        <p:spPr>
          <a:xfrm>
            <a:off x="2771775" y="941388"/>
            <a:ext cx="5832475" cy="10144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/>
          <a:lstStyle/>
          <a:p>
            <a:pPr fontAlgn="auto">
              <a:lnSpc>
                <a:spcPct val="150000"/>
              </a:lnSpc>
              <a:defRPr/>
            </a:pPr>
            <a:r>
              <a:rPr lang="en-US" sz="1600" spc="-1" noProof="1">
                <a:solidFill>
                  <a:srgbClr val="4F81BD"/>
                </a:solidFill>
                <a:latin typeface="方正书宋_GBK"/>
                <a:ea typeface="宋体" panose="02010600030101010101" pitchFamily="2" charset="-122"/>
              </a:rPr>
              <a:t> </a:t>
            </a:r>
            <a:r>
              <a:rPr lang="en-US" sz="32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Can a horse run?   </a:t>
            </a:r>
            <a:r>
              <a:rPr lang="zh-CN" altLang="en-US" sz="3200" spc="-1" noProof="1">
                <a:latin typeface="楷体" panose="02010609060101010101" charset="-122"/>
                <a:ea typeface="楷体" panose="02010609060101010101" charset="-122"/>
              </a:rPr>
              <a:t>马会跑吗？</a:t>
            </a:r>
            <a:endParaRPr lang="en-US" sz="3200" spc="-1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defRPr/>
            </a:pPr>
            <a:endParaRPr lang="zh-CN" altLang="en-US" sz="3200" spc="-1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5" name="Group 2"/>
          <p:cNvGrpSpPr/>
          <p:nvPr/>
        </p:nvGrpSpPr>
        <p:grpSpPr bwMode="auto">
          <a:xfrm>
            <a:off x="684213" y="2449513"/>
            <a:ext cx="6751637" cy="1200150"/>
            <a:chOff x="912259" y="2450160"/>
            <a:chExt cx="9001781" cy="1199160"/>
          </a:xfrm>
        </p:grpSpPr>
        <p:sp>
          <p:nvSpPr>
            <p:cNvPr id="416" name="CustomShape 3"/>
            <p:cNvSpPr/>
            <p:nvPr/>
          </p:nvSpPr>
          <p:spPr>
            <a:xfrm>
              <a:off x="912259" y="2521538"/>
              <a:ext cx="2448873" cy="57896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4F81BD"/>
                  </a:solidFill>
                  <a:ea typeface="宋体" panose="02010600030101010101" pitchFamily="2" charset="-122"/>
                </a:rPr>
                <a:t>【</a:t>
              </a:r>
              <a:r>
                <a:rPr lang="en-US" altLang="zh-CN" sz="3200" b="1" dirty="0" err="1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详解</a:t>
              </a:r>
              <a:r>
                <a:rPr lang="en-US" altLang="zh-CN" sz="32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7" name="CustomShape 4"/>
            <p:cNvSpPr/>
            <p:nvPr/>
          </p:nvSpPr>
          <p:spPr>
            <a:xfrm>
              <a:off x="3219323" y="2450160"/>
              <a:ext cx="6694717" cy="119916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肯定回答</a:t>
              </a:r>
              <a:r>
                <a:rPr lang="en-US" altLang="zh-CN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Yes, it can</a:t>
              </a:r>
              <a:r>
                <a:rPr lang="zh-CN" altLang="en-US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；</a:t>
              </a:r>
              <a:endParaRPr lang="zh-CN" altLang="en-US" sz="2800" dirty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charset="-122"/>
                <a:sym typeface="DejaVu Sans" charset="0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否定回答</a:t>
              </a:r>
              <a:r>
                <a:rPr lang="en-US" altLang="zh-CN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No, it can't.</a:t>
              </a:r>
              <a:r>
                <a:rPr lang="zh-CN" altLang="en-US" sz="2800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  <a:sym typeface="DejaVu Sans" charset="0"/>
                </a:rPr>
                <a:t> </a:t>
              </a:r>
              <a:endParaRPr lang="en-US" altLang="zh-CN" sz="28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442" name="Group 5"/>
          <p:cNvGrpSpPr/>
          <p:nvPr/>
        </p:nvGrpSpPr>
        <p:grpSpPr bwMode="auto">
          <a:xfrm>
            <a:off x="495300" y="1012825"/>
            <a:ext cx="8235950" cy="4794250"/>
            <a:chOff x="659880" y="1013400"/>
            <a:chExt cx="10981080" cy="4793760"/>
          </a:xfrm>
        </p:grpSpPr>
        <p:grpSp>
          <p:nvGrpSpPr>
            <p:cNvPr id="18443" name="Group 6"/>
            <p:cNvGrpSpPr/>
            <p:nvPr/>
          </p:nvGrpSpPr>
          <p:grpSpPr bwMode="auto">
            <a:xfrm>
              <a:off x="677520" y="1527480"/>
              <a:ext cx="10963440" cy="4279680"/>
              <a:chOff x="677520" y="1527480"/>
              <a:chExt cx="10963440" cy="4279680"/>
            </a:xfrm>
          </p:grpSpPr>
          <p:sp>
            <p:nvSpPr>
              <p:cNvPr id="420" name="Line 7"/>
              <p:cNvSpPr/>
              <p:nvPr/>
            </p:nvSpPr>
            <p:spPr>
              <a:xfrm flipH="1">
                <a:off x="676813" y="5807160"/>
                <a:ext cx="10964147" cy="0"/>
              </a:xfrm>
              <a:prstGeom prst="line">
                <a:avLst/>
              </a:prstGeom>
              <a:ln w="12600">
                <a:solidFill>
                  <a:srgbClr val="854343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8446" name="Group 8"/>
              <p:cNvGrpSpPr/>
              <p:nvPr/>
            </p:nvGrpSpPr>
            <p:grpSpPr bwMode="auto">
              <a:xfrm>
                <a:off x="677520" y="1527480"/>
                <a:ext cx="10963440" cy="4279320"/>
                <a:chOff x="677520" y="1527480"/>
                <a:chExt cx="10963440" cy="4279320"/>
              </a:xfrm>
            </p:grpSpPr>
            <p:sp>
              <p:nvSpPr>
                <p:cNvPr id="422" name="Line 9"/>
                <p:cNvSpPr/>
                <p:nvPr/>
              </p:nvSpPr>
              <p:spPr>
                <a:xfrm>
                  <a:off x="11640960" y="1956278"/>
                  <a:ext cx="0" cy="385088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3" name="Line 10"/>
                <p:cNvSpPr/>
                <p:nvPr/>
              </p:nvSpPr>
              <p:spPr>
                <a:xfrm flipH="1" flipV="1">
                  <a:off x="676813" y="1527697"/>
                  <a:ext cx="2393910" cy="2857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4" name="Line 11"/>
                <p:cNvSpPr/>
                <p:nvPr/>
              </p:nvSpPr>
              <p:spPr>
                <a:xfrm>
                  <a:off x="676813" y="1527697"/>
                  <a:ext cx="0" cy="4279463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425" name="CustomShape 12"/>
            <p:cNvSpPr/>
            <p:nvPr/>
          </p:nvSpPr>
          <p:spPr>
            <a:xfrm flipH="1">
              <a:off x="659880" y="1013400"/>
              <a:ext cx="3227862" cy="714302"/>
            </a:xfrm>
            <a:custGeom>
              <a:avLst/>
              <a:gdLst/>
              <a:ahLst/>
              <a:cxnLst/>
              <a:rect l="l" t="t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60">
              <a:solidFill>
                <a:schemeClr val="bg1"/>
              </a:solidFill>
              <a:round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252000" bIns="45000" anchor="ctr"/>
            <a:lstStyle/>
            <a:p>
              <a:pPr algn="ctr" fontAlgn="auto">
                <a:defRPr/>
              </a:pPr>
              <a:r>
                <a:rPr 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en-US" sz="2400" b="1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重点句型</a:t>
              </a:r>
              <a:r>
                <a:rPr lang="zh-CN" altLang="en-US" sz="2400" b="1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二</a:t>
              </a:r>
              <a:endParaRPr lang="zh-CN" altLang="en-US" sz="2400" b="1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62625" y="58324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7288" y="5897563"/>
            <a:ext cx="12414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2813" y="6361113"/>
            <a:ext cx="404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" name="图片 1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62063" y="2273300"/>
            <a:ext cx="1698625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" name="图片 2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48325" y="2109788"/>
            <a:ext cx="1785938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" name="CustomShape 1"/>
          <p:cNvSpPr/>
          <p:nvPr/>
        </p:nvSpPr>
        <p:spPr>
          <a:xfrm>
            <a:off x="2832100" y="1627188"/>
            <a:ext cx="2816225" cy="646112"/>
          </a:xfrm>
          <a:prstGeom prst="wedgeRectCallout">
            <a:avLst>
              <a:gd name="adj1" fmla="val -55494"/>
              <a:gd name="adj2" fmla="val 4650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Can a horse run?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41" name="CustomShape 2"/>
          <p:cNvSpPr/>
          <p:nvPr/>
        </p:nvSpPr>
        <p:spPr>
          <a:xfrm>
            <a:off x="2832100" y="3813175"/>
            <a:ext cx="2816225" cy="646113"/>
          </a:xfrm>
          <a:prstGeom prst="wedgeRectCallout">
            <a:avLst>
              <a:gd name="adj1" fmla="val 58943"/>
              <a:gd name="adj2" fmla="val -785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Yes, it can.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57938" y="2117725"/>
            <a:ext cx="2560637" cy="407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10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65325"/>
            <a:ext cx="2614613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8175" y="5832475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12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46188" y="5997575"/>
            <a:ext cx="12414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209726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813" y="6343650"/>
            <a:ext cx="404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2097269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72338" y="6343650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0" name="CustomShape 1"/>
          <p:cNvSpPr/>
          <p:nvPr/>
        </p:nvSpPr>
        <p:spPr>
          <a:xfrm>
            <a:off x="3163888" y="2119313"/>
            <a:ext cx="2816225" cy="646112"/>
          </a:xfrm>
          <a:prstGeom prst="wedgeRectCallout">
            <a:avLst>
              <a:gd name="adj1" fmla="val 42240"/>
              <a:gd name="adj2" fmla="val 12013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Birds can fly.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81" name="CustomShape 2"/>
          <p:cNvSpPr/>
          <p:nvPr/>
        </p:nvSpPr>
        <p:spPr>
          <a:xfrm>
            <a:off x="2362200" y="4532313"/>
            <a:ext cx="3617913" cy="646112"/>
          </a:xfrm>
          <a:prstGeom prst="wedgeRectCallout">
            <a:avLst>
              <a:gd name="adj1" fmla="val -46973"/>
              <a:gd name="adj2" fmla="val -121316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Butterflies can fly.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82" name="CustomShape 3"/>
          <p:cNvSpPr/>
          <p:nvPr/>
        </p:nvSpPr>
        <p:spPr>
          <a:xfrm>
            <a:off x="1317625" y="958850"/>
            <a:ext cx="7142163" cy="82073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>
              <a:defRPr/>
            </a:pPr>
            <a:r>
              <a:rPr lang="en-US" altLang="zh-CN" sz="4800" b="1" dirty="0">
                <a:solidFill>
                  <a:srgbClr val="4F81BD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What animals can fly?</a:t>
            </a:r>
            <a:endParaRPr lang="en-US" altLang="zh-CN" sz="4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16563" y="911225"/>
            <a:ext cx="3287712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813" y="809625"/>
            <a:ext cx="3665537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48350" y="5880100"/>
            <a:ext cx="1423988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12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9738" y="5997575"/>
            <a:ext cx="12398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209726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2338" y="6343650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2097240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8913" y="6361113"/>
            <a:ext cx="404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0" name="CustomShape 5"/>
          <p:cNvSpPr/>
          <p:nvPr/>
        </p:nvSpPr>
        <p:spPr>
          <a:xfrm>
            <a:off x="441325" y="504825"/>
            <a:ext cx="2363788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280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Let's do it!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638" y="4071938"/>
            <a:ext cx="32845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Is this a cow?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7313" y="4957763"/>
            <a:ext cx="2022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Yes, it is.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57313" y="5672138"/>
            <a:ext cx="21637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it isn't.</a:t>
            </a:r>
            <a:endParaRPr lang="en-US" altLang="zh-CN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9463" y="4071938"/>
            <a:ext cx="32845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Is this a chicken?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1438" y="4867275"/>
            <a:ext cx="20240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Yes, it is.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421438" y="5545138"/>
            <a:ext cx="21653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it isn't.</a:t>
            </a:r>
            <a:endParaRPr lang="en-US" altLang="zh-CN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62013" y="5708650"/>
            <a:ext cx="381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zh-CN" altLang="en-US" sz="2800" b="1">
                <a:ea typeface="宋体" panose="02010600030101010101" pitchFamily="2" charset="-122"/>
              </a:rPr>
              <a:t>√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994400" y="5545138"/>
            <a:ext cx="4270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/>
            <a:r>
              <a:rPr lang="zh-CN" altLang="en-US" sz="2800">
                <a:ea typeface="宋体" panose="02010600030101010101" pitchFamily="2" charset="-122"/>
                <a:sym typeface="DejaVu Sans" charset="0"/>
              </a:rPr>
              <a:t>√</a:t>
            </a:r>
            <a:endParaRPr lang="zh-CN" altLang="en-US" sz="2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6463" y="1814513"/>
            <a:ext cx="4348162" cy="44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48438" y="5897563"/>
            <a:ext cx="142398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2813" y="5897563"/>
            <a:ext cx="12398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4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5900" y="26988"/>
            <a:ext cx="193675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4" name="Group 5"/>
          <p:cNvGrpSpPr/>
          <p:nvPr/>
        </p:nvGrpSpPr>
        <p:grpSpPr bwMode="auto">
          <a:xfrm>
            <a:off x="960438" y="4708525"/>
            <a:ext cx="2674937" cy="577850"/>
            <a:chOff x="1279440" y="4708440"/>
            <a:chExt cx="3568472" cy="577800"/>
          </a:xfrm>
        </p:grpSpPr>
        <p:sp>
          <p:nvSpPr>
            <p:cNvPr id="158" name="CustomShape 6">
              <a:hlinkClick r:id="rId7" action="ppaction://hlinksldjump"/>
            </p:cNvPr>
            <p:cNvSpPr/>
            <p:nvPr/>
          </p:nvSpPr>
          <p:spPr>
            <a:xfrm>
              <a:off x="1654288" y="4708440"/>
              <a:ext cx="3193624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Sum-up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9" name="CustomShape 7"/>
            <p:cNvSpPr/>
            <p:nvPr/>
          </p:nvSpPr>
          <p:spPr>
            <a:xfrm>
              <a:off x="1279440" y="479664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105" name="Group 8"/>
          <p:cNvGrpSpPr/>
          <p:nvPr/>
        </p:nvGrpSpPr>
        <p:grpSpPr bwMode="auto">
          <a:xfrm>
            <a:off x="963613" y="1319213"/>
            <a:ext cx="4545012" cy="577850"/>
            <a:chOff x="1286640" y="1319040"/>
            <a:chExt cx="6057531" cy="577800"/>
          </a:xfrm>
        </p:grpSpPr>
        <p:sp>
          <p:nvSpPr>
            <p:cNvPr id="161" name="CustomShape 9">
              <a:hlinkClick r:id="rId8" action="ppaction://hlinksldjump"/>
            </p:cNvPr>
            <p:cNvSpPr/>
            <p:nvPr/>
          </p:nvSpPr>
          <p:spPr>
            <a:xfrm>
              <a:off x="1709800" y="1319040"/>
              <a:ext cx="5634371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Warm-up/Revision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2" name="CustomShape 10"/>
            <p:cNvSpPr/>
            <p:nvPr/>
          </p:nvSpPr>
          <p:spPr>
            <a:xfrm>
              <a:off x="1286640" y="140796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106" name="Group 11"/>
          <p:cNvGrpSpPr/>
          <p:nvPr/>
        </p:nvGrpSpPr>
        <p:grpSpPr bwMode="auto">
          <a:xfrm>
            <a:off x="950913" y="2089150"/>
            <a:ext cx="4156075" cy="577850"/>
            <a:chOff x="1269000" y="2089080"/>
            <a:chExt cx="3675240" cy="577800"/>
          </a:xfrm>
        </p:grpSpPr>
        <p:sp>
          <p:nvSpPr>
            <p:cNvPr id="164" name="CustomShape 12">
              <a:hlinkClick r:id="rId9" action="ppaction://hlinksldjump"/>
            </p:cNvPr>
            <p:cNvSpPr/>
            <p:nvPr/>
          </p:nvSpPr>
          <p:spPr>
            <a:xfrm>
              <a:off x="1708400" y="2089080"/>
              <a:ext cx="3235840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Presentation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5" name="CustomShape 13"/>
            <p:cNvSpPr/>
            <p:nvPr/>
          </p:nvSpPr>
          <p:spPr>
            <a:xfrm>
              <a:off x="1269000" y="216288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107" name="Group 14"/>
          <p:cNvGrpSpPr/>
          <p:nvPr/>
        </p:nvGrpSpPr>
        <p:grpSpPr bwMode="auto">
          <a:xfrm>
            <a:off x="965200" y="4187825"/>
            <a:ext cx="1711325" cy="520700"/>
            <a:chOff x="1269000" y="3926880"/>
            <a:chExt cx="2299320" cy="577800"/>
          </a:xfrm>
        </p:grpSpPr>
        <p:sp>
          <p:nvSpPr>
            <p:cNvPr id="167" name="CustomShape 15">
              <a:hlinkClick r:id="rId10" action="ppaction://hlinksldjump"/>
            </p:cNvPr>
            <p:cNvSpPr/>
            <p:nvPr/>
          </p:nvSpPr>
          <p:spPr>
            <a:xfrm>
              <a:off x="1655065" y="3926880"/>
              <a:ext cx="1913255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>
                  <a:solidFill>
                    <a:srgbClr val="4F6228"/>
                  </a:solidFill>
                  <a:ea typeface="宋体" panose="02010600030101010101" pitchFamily="2" charset="-122"/>
                </a:rPr>
                <a:t>Test</a:t>
              </a:r>
              <a:endParaRPr lang="en-US" altLang="zh-CN" sz="32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8" name="CustomShape 16"/>
            <p:cNvSpPr/>
            <p:nvPr/>
          </p:nvSpPr>
          <p:spPr>
            <a:xfrm>
              <a:off x="1269000" y="399348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108" name="Group 17"/>
          <p:cNvGrpSpPr/>
          <p:nvPr/>
        </p:nvGrpSpPr>
        <p:grpSpPr bwMode="auto">
          <a:xfrm>
            <a:off x="938213" y="5411788"/>
            <a:ext cx="3128962" cy="577850"/>
            <a:chOff x="1250640" y="5412240"/>
            <a:chExt cx="4173639" cy="577800"/>
          </a:xfrm>
        </p:grpSpPr>
        <p:sp>
          <p:nvSpPr>
            <p:cNvPr id="170" name="CustomShape 18">
              <a:hlinkClick r:id="rId11" action="ppaction://hlinksldjump"/>
            </p:cNvPr>
            <p:cNvSpPr/>
            <p:nvPr/>
          </p:nvSpPr>
          <p:spPr>
            <a:xfrm>
              <a:off x="1652970" y="5412240"/>
              <a:ext cx="3771309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Homework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1" name="CustomShape 19"/>
            <p:cNvSpPr/>
            <p:nvPr/>
          </p:nvSpPr>
          <p:spPr>
            <a:xfrm>
              <a:off x="1250640" y="550044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72" name="CustomShape 20">
            <a:hlinkClick r:id="rId9" action="ppaction://hlinksldjump"/>
          </p:cNvPr>
          <p:cNvSpPr/>
          <p:nvPr/>
        </p:nvSpPr>
        <p:spPr>
          <a:xfrm>
            <a:off x="1212850" y="2667000"/>
            <a:ext cx="2166938" cy="5191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defRPr/>
            </a:pPr>
            <a:endParaRPr lang="en-US" sz="2800" b="1" spc="-1" noProof="1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3" name="CustomShape 21">
            <a:hlinkClick r:id="rId12" action="ppaction://hlinksldjump"/>
          </p:cNvPr>
          <p:cNvSpPr/>
          <p:nvPr/>
        </p:nvSpPr>
        <p:spPr>
          <a:xfrm>
            <a:off x="1212850" y="2774950"/>
            <a:ext cx="2154238" cy="41116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>
                <a:solidFill>
                  <a:srgbClr val="FFC000"/>
                </a:solidFill>
                <a:latin typeface="Calibri" panose="020F0502020204030204" charset="0"/>
                <a:ea typeface="宋体" panose="02010600030101010101" pitchFamily="2" charset="-122"/>
              </a:rPr>
              <a:t>● </a:t>
            </a:r>
            <a:r>
              <a:rPr lang="en-US" altLang="zh-CN" sz="2400" b="1">
                <a:solidFill>
                  <a:srgbClr val="4F6228"/>
                </a:solidFill>
                <a:ea typeface="宋体" panose="02010600030101010101" pitchFamily="2" charset="-122"/>
              </a:rPr>
              <a:t>Let's do it!</a:t>
            </a:r>
            <a:endParaRPr lang="en-US" altLang="zh-CN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>
            <a:hlinkClick r:id="rId13" action="ppaction://hlinksldjump"/>
          </p:cNvPr>
          <p:cNvSpPr txBox="1"/>
          <p:nvPr/>
        </p:nvSpPr>
        <p:spPr>
          <a:xfrm>
            <a:off x="1241425" y="3457575"/>
            <a:ext cx="38655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pc="-1" noProof="1">
                <a:solidFill>
                  <a:srgbClr val="FFC000"/>
                </a:solidFill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● </a:t>
            </a:r>
            <a:r>
              <a:rPr lang="en-US" sz="2400" b="1" spc="-1" noProof="1">
                <a:solidFill>
                  <a:srgbClr val="4F6228"/>
                </a:solidFill>
                <a:latin typeface="Arial" panose="020B0604020202020204"/>
                <a:ea typeface="宋体" panose="02010600030101010101" pitchFamily="2" charset="-122"/>
                <a:cs typeface="+mn-cs"/>
                <a:sym typeface="+mn-ea"/>
              </a:rPr>
              <a:t>Can a horse run?</a:t>
            </a:r>
            <a:endParaRPr lang="en-US" altLang="en-US" sz="2400" b="1" spc="-1" noProof="1">
              <a:solidFill>
                <a:srgbClr val="4F6228"/>
              </a:solidFill>
              <a:latin typeface="Arial" panose="020B060402020202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95925" y="58324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98563" y="5997575"/>
            <a:ext cx="12382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0" y="6343650"/>
            <a:ext cx="404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82638" y="4071938"/>
            <a:ext cx="37179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Is this a rabbit?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7313" y="4957763"/>
            <a:ext cx="22891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Yes, it is.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57313" y="5672138"/>
            <a:ext cx="24479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it isn't.</a:t>
            </a:r>
            <a:endParaRPr lang="en-US" altLang="zh-CN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9463" y="4071938"/>
            <a:ext cx="37163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Is this a sheep?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1438" y="4867275"/>
            <a:ext cx="22907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Yes, it is.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389688" y="5545138"/>
            <a:ext cx="24495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it isn't.</a:t>
            </a:r>
            <a:endParaRPr lang="en-US" altLang="zh-CN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912813" y="4957763"/>
            <a:ext cx="381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zh-CN" altLang="en-US" sz="2800" b="1">
                <a:ea typeface="宋体" panose="02010600030101010101" pitchFamily="2" charset="-122"/>
              </a:rPr>
              <a:t>√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994400" y="5672138"/>
            <a:ext cx="4270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/>
            <a:r>
              <a:rPr lang="zh-CN" altLang="en-US" sz="2800">
                <a:ea typeface="宋体" panose="02010600030101010101" pitchFamily="2" charset="-122"/>
                <a:sym typeface="DejaVu Sans" charset="0"/>
              </a:rPr>
              <a:t>√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pic>
        <p:nvPicPr>
          <p:cNvPr id="22542" name="图片 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88" y="1187450"/>
            <a:ext cx="3505200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图片 1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45163" y="1093788"/>
            <a:ext cx="268605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8350" y="5880100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5413" y="5997575"/>
            <a:ext cx="12398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6238875"/>
            <a:ext cx="404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397250" y="3995738"/>
            <a:ext cx="41878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Is this a duck?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7250" y="4887913"/>
            <a:ext cx="2579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  <a:ea typeface="+mn-ea"/>
                <a:cs typeface="+mn-cs"/>
              </a:rPr>
              <a:t>Yes, it is.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  <a:ea typeface="+mn-ea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397250" y="5780088"/>
            <a:ext cx="27590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it isn't.</a:t>
            </a:r>
            <a:endParaRPr lang="en-US" altLang="zh-CN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916238" y="4887913"/>
            <a:ext cx="381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r>
              <a:rPr lang="zh-CN" altLang="en-US" sz="2800" b="1">
                <a:ea typeface="宋体" panose="02010600030101010101" pitchFamily="2" charset="-122"/>
              </a:rPr>
              <a:t>√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pic>
        <p:nvPicPr>
          <p:cNvPr id="23562" name="图片 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36863" y="312738"/>
            <a:ext cx="3679825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CustomShape 4"/>
          <p:cNvSpPr/>
          <p:nvPr/>
        </p:nvSpPr>
        <p:spPr>
          <a:xfrm>
            <a:off x="1779588" y="2438400"/>
            <a:ext cx="852487" cy="7604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r>
              <a:rPr lang="en-US" altLang="zh-CN" sz="4400" u="sng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4579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8" name="CustomShape 5"/>
          <p:cNvSpPr/>
          <p:nvPr/>
        </p:nvSpPr>
        <p:spPr>
          <a:xfrm>
            <a:off x="1679575" y="1395413"/>
            <a:ext cx="4702175" cy="7000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4000" b="1" dirty="0" err="1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一、把下列单词补充完整</a:t>
            </a:r>
            <a:r>
              <a:rPr lang="en-US" altLang="zh-CN" sz="40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79" name="CustomShape 6"/>
          <p:cNvSpPr/>
          <p:nvPr/>
        </p:nvSpPr>
        <p:spPr>
          <a:xfrm>
            <a:off x="2027238" y="2438400"/>
            <a:ext cx="357187" cy="7604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>
              <a:defRPr/>
            </a:pPr>
            <a:r>
              <a:rPr lang="en-US" sz="4400" spc="-1" noProof="1">
                <a:solidFill>
                  <a:srgbClr val="FF0000"/>
                </a:solidFill>
              </a:rPr>
              <a:t>e</a:t>
            </a:r>
            <a:endParaRPr lang="en-US" sz="4400" spc="-1" noProof="1">
              <a:solidFill>
                <a:srgbClr val="FF0000"/>
              </a:solidFill>
            </a:endParaRPr>
          </a:p>
        </p:txBody>
      </p:sp>
      <p:sp>
        <p:nvSpPr>
          <p:cNvPr id="581" name="CustomShape 8"/>
          <p:cNvSpPr/>
          <p:nvPr/>
        </p:nvSpPr>
        <p:spPr>
          <a:xfrm>
            <a:off x="6543675" y="2295525"/>
            <a:ext cx="893763" cy="7604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</a:t>
            </a:r>
            <a:r>
              <a:rPr lang="en-US" altLang="zh-CN" sz="4400" u="sng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3" name="CustomShape 10"/>
          <p:cNvSpPr/>
          <p:nvPr/>
        </p:nvSpPr>
        <p:spPr>
          <a:xfrm>
            <a:off x="5324475" y="4348163"/>
            <a:ext cx="1719263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4400" dirty="0" err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rabb</a:t>
            </a:r>
            <a:r>
              <a:rPr lang="en-US" altLang="zh-CN" sz="4400" u="sng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6" name="CustomShape 13"/>
          <p:cNvSpPr/>
          <p:nvPr/>
        </p:nvSpPr>
        <p:spPr>
          <a:xfrm>
            <a:off x="6958013" y="2295525"/>
            <a:ext cx="365125" cy="7604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>
              <a:defRPr/>
            </a:pPr>
            <a:r>
              <a:rPr lang="en-US" sz="4400" spc="-1" noProof="1">
                <a:solidFill>
                  <a:srgbClr val="FF0000"/>
                </a:solidFill>
              </a:rPr>
              <a:t>o</a:t>
            </a:r>
            <a:endParaRPr lang="en-US" sz="4400" spc="-1" noProof="1">
              <a:solidFill>
                <a:srgbClr val="FF0000"/>
              </a:solidFill>
            </a:endParaRPr>
          </a:p>
        </p:txBody>
      </p:sp>
      <p:sp>
        <p:nvSpPr>
          <p:cNvPr id="588" name="CustomShape 15"/>
          <p:cNvSpPr/>
          <p:nvPr/>
        </p:nvSpPr>
        <p:spPr>
          <a:xfrm>
            <a:off x="6481763" y="4395788"/>
            <a:ext cx="176212" cy="7127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>
              <a:defRPr/>
            </a:pPr>
            <a:r>
              <a:rPr lang="en-US" sz="4400" spc="-1" noProof="1">
                <a:solidFill>
                  <a:srgbClr val="FF0000"/>
                </a:solidFill>
              </a:rPr>
              <a:t>i </a:t>
            </a:r>
            <a:endParaRPr lang="en-US" sz="4400" spc="-1" noProof="1">
              <a:solidFill>
                <a:srgbClr val="FF0000"/>
              </a:solidFill>
            </a:endParaRPr>
          </a:p>
        </p:txBody>
      </p:sp>
      <p:sp>
        <p:nvSpPr>
          <p:cNvPr id="589" name="CustomShape 16"/>
          <p:cNvSpPr/>
          <p:nvPr/>
        </p:nvSpPr>
        <p:spPr>
          <a:xfrm>
            <a:off x="1508125" y="3313113"/>
            <a:ext cx="1395413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>
              <a:defRPr/>
            </a:pPr>
            <a:r>
              <a:rPr lang="zh-CN" altLang="en-US" sz="3600" spc="-1" noProof="1">
                <a:latin typeface="楷体" panose="02010609060101010101" charset="-122"/>
                <a:ea typeface="楷体" panose="02010609060101010101" charset="-122"/>
              </a:rPr>
              <a:t>是，是的</a:t>
            </a:r>
            <a:endParaRPr lang="zh-CN" altLang="en-US" sz="3600" spc="-1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1" name="CustomShape 18"/>
          <p:cNvSpPr/>
          <p:nvPr/>
        </p:nvSpPr>
        <p:spPr>
          <a:xfrm>
            <a:off x="6481763" y="3313113"/>
            <a:ext cx="1363662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不，没有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92" name="CustomShape 19"/>
          <p:cNvSpPr/>
          <p:nvPr/>
        </p:nvSpPr>
        <p:spPr>
          <a:xfrm>
            <a:off x="2622550" y="5359400"/>
            <a:ext cx="822325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>
              <a:defRPr/>
            </a:pPr>
            <a:r>
              <a:rPr lang="zh-CN" altLang="en-US" sz="3600" b="1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马</a:t>
            </a:r>
            <a:endParaRPr lang="zh-CN" altLang="en-US" sz="3600" b="1" spc="-1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3" name="CustomShape 20"/>
          <p:cNvSpPr/>
          <p:nvPr/>
        </p:nvSpPr>
        <p:spPr>
          <a:xfrm>
            <a:off x="5546725" y="5141913"/>
            <a:ext cx="820738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兔子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95" name="CustomShape 21"/>
          <p:cNvSpPr/>
          <p:nvPr/>
        </p:nvSpPr>
        <p:spPr>
          <a:xfrm>
            <a:off x="1085850" y="238125"/>
            <a:ext cx="1187450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Test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CustomShape 4"/>
          <p:cNvSpPr/>
          <p:nvPr/>
        </p:nvSpPr>
        <p:spPr>
          <a:xfrm>
            <a:off x="2271713" y="4348163"/>
            <a:ext cx="1514475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>
              <a:defRPr/>
            </a:pPr>
            <a:r>
              <a:rPr lang="en-US" sz="4400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h </a:t>
            </a:r>
            <a:r>
              <a:rPr lang="en-US" sz="4400" u="sng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  </a:t>
            </a:r>
            <a:r>
              <a:rPr lang="en-US" sz="4400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 se</a:t>
            </a:r>
            <a:endParaRPr lang="en-US" sz="4400" spc="-1" noProof="1">
              <a:solidFill>
                <a:srgbClr val="000000"/>
              </a:solidFill>
              <a:latin typeface="Comic Sans MS" panose="030F0702030302020204"/>
              <a:ea typeface="宋体" panose="02010600030101010101" pitchFamily="2" charset="-122"/>
            </a:endParaRPr>
          </a:p>
        </p:txBody>
      </p:sp>
      <p:sp>
        <p:nvSpPr>
          <p:cNvPr id="3" name="CustomShape 6"/>
          <p:cNvSpPr/>
          <p:nvPr/>
        </p:nvSpPr>
        <p:spPr>
          <a:xfrm>
            <a:off x="2632075" y="4395788"/>
            <a:ext cx="625475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>
              <a:defRPr/>
            </a:pPr>
            <a:r>
              <a:rPr lang="en-US" sz="4400" spc="-1" noProof="1">
                <a:solidFill>
                  <a:srgbClr val="FF0000"/>
                </a:solidFill>
              </a:rPr>
              <a:t>or</a:t>
            </a:r>
            <a:endParaRPr lang="en-US" sz="4400" spc="-1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" grpId="0" animBg="1"/>
      <p:bldP spid="579" grpId="0" animBg="1"/>
      <p:bldP spid="581" grpId="0" animBg="1"/>
      <p:bldP spid="583" grpId="0" animBg="1"/>
      <p:bldP spid="586" grpId="0" animBg="1"/>
      <p:bldP spid="588" grpId="0" animBg="1"/>
      <p:bldP spid="589" grpId="0" animBg="1"/>
      <p:bldP spid="591" grpId="0" animBg="1"/>
      <p:bldP spid="592" grpId="0" animBg="1"/>
      <p:bldP spid="593" grpId="0" animBg="1"/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1"/>
          <p:cNvGrpSpPr/>
          <p:nvPr/>
        </p:nvGrpSpPr>
        <p:grpSpPr bwMode="auto">
          <a:xfrm>
            <a:off x="539750" y="1000125"/>
            <a:ext cx="8064500" cy="5541963"/>
            <a:chOff x="719280" y="999360"/>
            <a:chExt cx="10752120" cy="5543280"/>
          </a:xfrm>
        </p:grpSpPr>
        <p:sp>
          <p:nvSpPr>
            <p:cNvPr id="597" name="CustomShape 2"/>
            <p:cNvSpPr/>
            <p:nvPr/>
          </p:nvSpPr>
          <p:spPr>
            <a:xfrm>
              <a:off x="719280" y="999360"/>
              <a:ext cx="10752120" cy="5543280"/>
            </a:xfrm>
            <a:prstGeom prst="roundRect">
              <a:avLst>
                <a:gd name="adj" fmla="val 3169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8" name="CustomShape 3"/>
            <p:cNvSpPr/>
            <p:nvPr/>
          </p:nvSpPr>
          <p:spPr>
            <a:xfrm>
              <a:off x="947868" y="1216900"/>
              <a:ext cx="10352091" cy="5109789"/>
            </a:xfrm>
            <a:prstGeom prst="roundRect">
              <a:avLst>
                <a:gd name="adj" fmla="val 35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2560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3" name="CustomShape 4"/>
          <p:cNvSpPr/>
          <p:nvPr/>
        </p:nvSpPr>
        <p:spPr>
          <a:xfrm>
            <a:off x="1979613" y="1190625"/>
            <a:ext cx="5464175" cy="7000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4000" b="1" dirty="0" err="1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二、读句子，选择恰当的答语</a:t>
            </a:r>
            <a:r>
              <a:rPr lang="en-US" altLang="zh-CN" sz="40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4" name="CustomShape 5"/>
          <p:cNvSpPr/>
          <p:nvPr/>
        </p:nvSpPr>
        <p:spPr>
          <a:xfrm>
            <a:off x="798513" y="1077913"/>
            <a:ext cx="7404100" cy="508635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/>
          <a:lstStyle/>
          <a:p>
            <a:pPr>
              <a:defRPr/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1. —What animals can jump?     — _____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rabbit.              B. fish.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2. —Can a horse swim?    —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 _____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No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,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it can't.      B. Yes, it can.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3. —What animals can swim?          </a:t>
            </a:r>
            <a:endParaRPr lang="en-US" altLang="zh-CN" sz="24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—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 _____</a:t>
            </a:r>
            <a:endParaRPr lang="en-US" altLang="zh-CN" sz="24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sym typeface="DejaVu Sans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Cat.                   B. Dog.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5" name="CustomShape 6"/>
          <p:cNvSpPr/>
          <p:nvPr/>
        </p:nvSpPr>
        <p:spPr>
          <a:xfrm>
            <a:off x="922338" y="1890713"/>
            <a:ext cx="382587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6" name="CustomShape 7"/>
          <p:cNvSpPr/>
          <p:nvPr/>
        </p:nvSpPr>
        <p:spPr>
          <a:xfrm>
            <a:off x="920750" y="3451225"/>
            <a:ext cx="384175" cy="63976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7" name="CustomShape 8"/>
          <p:cNvSpPr/>
          <p:nvPr/>
        </p:nvSpPr>
        <p:spPr>
          <a:xfrm>
            <a:off x="912813" y="4641850"/>
            <a:ext cx="384175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2" name="图片 1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4188" y="1557338"/>
            <a:ext cx="8429625" cy="415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3" name="CustomShape 1"/>
          <p:cNvSpPr/>
          <p:nvPr/>
        </p:nvSpPr>
        <p:spPr>
          <a:xfrm>
            <a:off x="3522663" y="1539875"/>
            <a:ext cx="3281362" cy="9144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5400" dirty="0" err="1">
                <a:solidFill>
                  <a:srgbClr val="E46C0A"/>
                </a:solidFill>
                <a:latin typeface="隶书" pitchFamily="49" charset="-122"/>
                <a:ea typeface="隶书" pitchFamily="49" charset="-122"/>
              </a:rPr>
              <a:t>重点词汇</a:t>
            </a:r>
            <a:endParaRPr lang="en-US" altLang="zh-CN" sz="5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14" name="CustomShape 2"/>
          <p:cNvSpPr/>
          <p:nvPr/>
        </p:nvSpPr>
        <p:spPr>
          <a:xfrm>
            <a:off x="1792288" y="3535363"/>
            <a:ext cx="1504950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horse</a:t>
            </a: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马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16" name="CustomShape 4"/>
          <p:cNvSpPr/>
          <p:nvPr/>
        </p:nvSpPr>
        <p:spPr>
          <a:xfrm rot="21180000">
            <a:off x="3875088" y="3719513"/>
            <a:ext cx="1554162" cy="51593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defRPr/>
            </a:pPr>
            <a:r>
              <a:rPr 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yes</a:t>
            </a:r>
            <a:r>
              <a:rPr lang="en-US" sz="2800" b="1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是的</a:t>
            </a:r>
            <a:endParaRPr lang="en-US" sz="2800" b="1" spc="-1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7" name="CustomShape 5"/>
          <p:cNvSpPr/>
          <p:nvPr/>
        </p:nvSpPr>
        <p:spPr>
          <a:xfrm rot="21120000">
            <a:off x="3875088" y="4516438"/>
            <a:ext cx="1647825" cy="51593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不是，</a:t>
            </a:r>
            <a:endParaRPr lang="en-US" altLang="zh-CN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没有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18" name="CustomShape 6"/>
          <p:cNvSpPr/>
          <p:nvPr/>
        </p:nvSpPr>
        <p:spPr>
          <a:xfrm rot="600000">
            <a:off x="6113463" y="3490913"/>
            <a:ext cx="1751012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rabbit 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兔子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21" name="CustomShape 8"/>
          <p:cNvSpPr/>
          <p:nvPr/>
        </p:nvSpPr>
        <p:spPr>
          <a:xfrm>
            <a:off x="484188" y="238125"/>
            <a:ext cx="2208212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3600" b="1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Sum-up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6637" name="图片 3" descr="8(7WPM_BO06D[Y`WZT]YG]U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4425" y="111125"/>
            <a:ext cx="11684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1"/>
          <p:cNvGrpSpPr/>
          <p:nvPr/>
        </p:nvGrpSpPr>
        <p:grpSpPr bwMode="auto">
          <a:xfrm>
            <a:off x="1693863" y="3568700"/>
            <a:ext cx="5661025" cy="1370013"/>
            <a:chOff x="2247120" y="3879360"/>
            <a:chExt cx="7548480" cy="1370520"/>
          </a:xfrm>
        </p:grpSpPr>
        <p:grpSp>
          <p:nvGrpSpPr>
            <p:cNvPr id="27668" name="Group 2"/>
            <p:cNvGrpSpPr/>
            <p:nvPr/>
          </p:nvGrpSpPr>
          <p:grpSpPr bwMode="auto">
            <a:xfrm>
              <a:off x="2802240" y="4035960"/>
              <a:ext cx="6993360" cy="1213920"/>
              <a:chOff x="2802240" y="4035960"/>
              <a:chExt cx="6993360" cy="1213920"/>
            </a:xfrm>
          </p:grpSpPr>
          <p:sp>
            <p:nvSpPr>
              <p:cNvPr id="624" name="CustomShape 3"/>
              <p:cNvSpPr/>
              <p:nvPr/>
            </p:nvSpPr>
            <p:spPr>
              <a:xfrm>
                <a:off x="2801720" y="4036581"/>
                <a:ext cx="6993880" cy="835334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25" name="CustomShape 4"/>
              <p:cNvSpPr/>
              <p:nvPr/>
            </p:nvSpPr>
            <p:spPr>
              <a:xfrm>
                <a:off x="3633618" y="4185861"/>
                <a:ext cx="5948185" cy="1064019"/>
              </a:xfrm>
              <a:prstGeom prst="rect">
                <a:avLst/>
              </a:prstGeom>
              <a:noFill/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defRPr/>
                </a:pPr>
                <a:r>
                  <a:rPr lang="en-US" altLang="zh-CN" sz="2400" dirty="0">
                    <a:solidFill>
                      <a:srgbClr val="4F81BD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Rabbits can jump. 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Calibri" panose="020F0502020204030204" charset="0"/>
                    <a:ea typeface="黑体" panose="02010609060101010101" pitchFamily="49" charset="-122"/>
                  </a:rPr>
                  <a:t>兔子会跳。</a:t>
                </a:r>
                <a:endParaRPr lang="en-US" altLang="zh-CN" sz="24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26" name="CustomShape 5"/>
            <p:cNvSpPr/>
            <p:nvPr/>
          </p:nvSpPr>
          <p:spPr>
            <a:xfrm>
              <a:off x="2247120" y="3879360"/>
              <a:ext cx="1138834" cy="1192654"/>
            </a:xfrm>
            <a:prstGeom prst="diamond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560">
              <a:solidFill>
                <a:schemeClr val="bg1"/>
              </a:solidFill>
              <a:miter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</p:sp>
        <p:sp>
          <p:nvSpPr>
            <p:cNvPr id="627" name="CustomShape 6"/>
            <p:cNvSpPr/>
            <p:nvPr/>
          </p:nvSpPr>
          <p:spPr>
            <a:xfrm>
              <a:off x="2547704" y="4185861"/>
              <a:ext cx="537665" cy="57806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>
                <a:defRPr/>
              </a:pPr>
              <a:r>
                <a:rPr lang="en-US" altLang="zh-CN" sz="2400">
                  <a:solidFill>
                    <a:srgbClr val="F5821F"/>
                  </a:solidFill>
                  <a:latin typeface="方正卡通简体" charset="-122"/>
                  <a:ea typeface="方正卡通简体" charset="-122"/>
                </a:rPr>
                <a:t>2</a:t>
              </a:r>
              <a:endParaRPr lang="en-US" altLang="zh-CN" sz="24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27651" name="图片 1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1" name="CustomShape 7"/>
          <p:cNvSpPr/>
          <p:nvPr/>
        </p:nvSpPr>
        <p:spPr>
          <a:xfrm>
            <a:off x="3411538" y="1196975"/>
            <a:ext cx="3536950" cy="8747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51480" tIns="25560" rIns="51480" bIns="25560"/>
          <a:lstStyle/>
          <a:p>
            <a:pPr>
              <a:defRPr/>
            </a:pPr>
            <a:r>
              <a:rPr lang="en-US" altLang="zh-CN" sz="5400" dirty="0" err="1">
                <a:solidFill>
                  <a:srgbClr val="E46C0A"/>
                </a:solidFill>
                <a:latin typeface="隶书" pitchFamily="49" charset="-122"/>
                <a:ea typeface="隶书" pitchFamily="49" charset="-122"/>
              </a:rPr>
              <a:t>重点句型</a:t>
            </a:r>
            <a:endParaRPr lang="en-US" altLang="zh-CN" sz="5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7655" name="图片 9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3" name="Group 8"/>
          <p:cNvGrpSpPr/>
          <p:nvPr/>
        </p:nvGrpSpPr>
        <p:grpSpPr bwMode="auto">
          <a:xfrm>
            <a:off x="1101725" y="2312988"/>
            <a:ext cx="5307013" cy="1255712"/>
            <a:chOff x="1468080" y="2312640"/>
            <a:chExt cx="7076880" cy="1255680"/>
          </a:xfrm>
        </p:grpSpPr>
        <p:grpSp>
          <p:nvGrpSpPr>
            <p:cNvPr id="27663" name="Group 9"/>
            <p:cNvGrpSpPr/>
            <p:nvPr/>
          </p:nvGrpSpPr>
          <p:grpSpPr bwMode="auto">
            <a:xfrm>
              <a:off x="1468080" y="2312640"/>
              <a:ext cx="7076880" cy="1255680"/>
              <a:chOff x="1468080" y="2312640"/>
              <a:chExt cx="7076880" cy="1255680"/>
            </a:xfrm>
          </p:grpSpPr>
          <p:sp>
            <p:nvSpPr>
              <p:cNvPr id="635" name="CustomShape 10"/>
              <p:cNvSpPr/>
              <p:nvPr/>
            </p:nvSpPr>
            <p:spPr>
              <a:xfrm>
                <a:off x="2048117" y="2479323"/>
                <a:ext cx="6496843" cy="888977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6" name="CustomShape 11"/>
              <p:cNvSpPr/>
              <p:nvPr/>
            </p:nvSpPr>
            <p:spPr>
              <a:xfrm>
                <a:off x="1468080" y="2312640"/>
                <a:ext cx="1183362" cy="1255680"/>
              </a:xfrm>
              <a:prstGeom prst="diamond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560">
                <a:solidFill>
                  <a:schemeClr val="bg1"/>
                </a:solidFill>
                <a:miter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7" name="CustomShape 12"/>
              <p:cNvSpPr/>
              <p:nvPr/>
            </p:nvSpPr>
            <p:spPr>
              <a:xfrm>
                <a:off x="1768683" y="2633307"/>
                <a:ext cx="558868" cy="57783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algn="ctr">
                  <a:defRPr/>
                </a:pPr>
                <a:r>
                  <a:rPr lang="en-US" altLang="zh-CN" sz="2400">
                    <a:solidFill>
                      <a:srgbClr val="F5821F"/>
                    </a:solidFill>
                    <a:latin typeface="方正卡通简体" charset="-122"/>
                    <a:ea typeface="方正卡通简体" charset="-122"/>
                  </a:rPr>
                  <a:t>1</a:t>
                </a:r>
                <a:endParaRPr lang="en-US" altLang="zh-CN" sz="24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38" name="CustomShape 13"/>
            <p:cNvSpPr/>
            <p:nvPr/>
          </p:nvSpPr>
          <p:spPr>
            <a:xfrm>
              <a:off x="2801743" y="2633307"/>
              <a:ext cx="5734750" cy="577835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2400" dirty="0">
                  <a:solidFill>
                    <a:srgbClr val="4F81BD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Horses can run.   </a:t>
              </a:r>
              <a:r>
                <a:rPr lang="zh-CN" altLang="en-US" sz="2400" dirty="0">
                  <a:solidFill>
                    <a:srgbClr val="000000"/>
                  </a:solidFill>
                  <a:latin typeface="Calibri" panose="020F0502020204030204" charset="0"/>
                  <a:ea typeface="黑体" panose="02010609060101010101" pitchFamily="49" charset="-122"/>
                </a:rPr>
                <a:t>马会跑。</a:t>
              </a:r>
              <a:endParaRPr lang="en-US" altLang="zh-CN" sz="24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" name="Group 1"/>
          <p:cNvGrpSpPr/>
          <p:nvPr/>
        </p:nvGrpSpPr>
        <p:grpSpPr bwMode="auto">
          <a:xfrm>
            <a:off x="2733675" y="4841875"/>
            <a:ext cx="5661025" cy="1371600"/>
            <a:chOff x="2247120" y="3879360"/>
            <a:chExt cx="7548480" cy="1370520"/>
          </a:xfrm>
        </p:grpSpPr>
        <p:grpSp>
          <p:nvGrpSpPr>
            <p:cNvPr id="27658" name="Group 2"/>
            <p:cNvGrpSpPr/>
            <p:nvPr/>
          </p:nvGrpSpPr>
          <p:grpSpPr bwMode="auto">
            <a:xfrm>
              <a:off x="2802240" y="4035960"/>
              <a:ext cx="6993360" cy="1213920"/>
              <a:chOff x="2802240" y="4035960"/>
              <a:chExt cx="6993360" cy="1213920"/>
            </a:xfrm>
          </p:grpSpPr>
          <p:sp>
            <p:nvSpPr>
              <p:cNvPr id="4" name="CustomShape 3"/>
              <p:cNvSpPr/>
              <p:nvPr/>
            </p:nvSpPr>
            <p:spPr>
              <a:xfrm>
                <a:off x="2801720" y="4036400"/>
                <a:ext cx="6993880" cy="834367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5" name="CustomShape 4"/>
              <p:cNvSpPr/>
              <p:nvPr/>
            </p:nvSpPr>
            <p:spPr>
              <a:xfrm>
                <a:off x="3633620" y="4185507"/>
                <a:ext cx="5948185" cy="1064373"/>
              </a:xfrm>
              <a:prstGeom prst="rect">
                <a:avLst/>
              </a:prstGeom>
              <a:noFill/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defRPr/>
                </a:pPr>
                <a:r>
                  <a:rPr lang="en-US" altLang="zh-CN" sz="2400" dirty="0">
                    <a:solidFill>
                      <a:srgbClr val="4F81BD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Can a horse ran? 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Calibri" panose="020F0502020204030204" charset="0"/>
                    <a:ea typeface="黑体" panose="02010609060101010101" pitchFamily="49" charset="-122"/>
                  </a:rPr>
                  <a:t>马会跑吗</a:t>
                </a:r>
                <a:r>
                  <a:rPr lang="zh-CN" altLang="en-US" sz="2400" dirty="0" smtClean="0">
                    <a:solidFill>
                      <a:srgbClr val="000000"/>
                    </a:solidFill>
                    <a:latin typeface="Calibri" panose="020F0502020204030204" charset="0"/>
                    <a:ea typeface="黑体" panose="02010609060101010101" pitchFamily="49" charset="-122"/>
                  </a:rPr>
                  <a:t>？ </a:t>
                </a:r>
                <a:endParaRPr lang="en-US" altLang="zh-CN" sz="24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" name="CustomShape 5"/>
            <p:cNvSpPr/>
            <p:nvPr/>
          </p:nvSpPr>
          <p:spPr>
            <a:xfrm>
              <a:off x="2247120" y="3879360"/>
              <a:ext cx="1138834" cy="1192860"/>
            </a:xfrm>
            <a:prstGeom prst="diamond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560">
              <a:solidFill>
                <a:schemeClr val="bg1"/>
              </a:solidFill>
              <a:miter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</p:sp>
        <p:sp>
          <p:nvSpPr>
            <p:cNvPr id="7" name="CustomShape 6"/>
            <p:cNvSpPr/>
            <p:nvPr/>
          </p:nvSpPr>
          <p:spPr>
            <a:xfrm>
              <a:off x="2547704" y="4185507"/>
              <a:ext cx="537665" cy="57739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>
                <a:defRPr/>
              </a:pPr>
              <a:r>
                <a:rPr lang="en-US" altLang="zh-CN" sz="2400">
                  <a:solidFill>
                    <a:srgbClr val="F5821F"/>
                  </a:solidFill>
                  <a:latin typeface="方正卡通简体" charset="-122"/>
                  <a:ea typeface="方正卡通简体" charset="-122"/>
                </a:rPr>
                <a:t>3</a:t>
              </a:r>
              <a:endParaRPr lang="en-US" altLang="zh-CN" sz="24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CustomShape 1"/>
          <p:cNvSpPr/>
          <p:nvPr/>
        </p:nvSpPr>
        <p:spPr>
          <a:xfrm>
            <a:off x="4733925" y="1092200"/>
            <a:ext cx="3998913" cy="483235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8675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8438" y="5924550"/>
            <a:ext cx="142398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7" name="Group 2"/>
          <p:cNvGrpSpPr/>
          <p:nvPr/>
        </p:nvGrpSpPr>
        <p:grpSpPr bwMode="auto">
          <a:xfrm>
            <a:off x="5132388" y="1527175"/>
            <a:ext cx="3616325" cy="3303588"/>
            <a:chOff x="6288480" y="1528038"/>
            <a:chExt cx="5376960" cy="3302802"/>
          </a:xfrm>
        </p:grpSpPr>
        <p:sp>
          <p:nvSpPr>
            <p:cNvPr id="646" name="CustomShape 3"/>
            <p:cNvSpPr/>
            <p:nvPr/>
          </p:nvSpPr>
          <p:spPr>
            <a:xfrm>
              <a:off x="6439545" y="1528038"/>
              <a:ext cx="4456409" cy="699921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>
                <a:defRPr/>
              </a:pPr>
              <a:r>
                <a:rPr lang="en-US" altLang="zh-CN" sz="4000" b="1" dirty="0">
                  <a:solidFill>
                    <a:srgbClr val="4F81BD"/>
                  </a:solidFill>
                  <a:ea typeface="宋体" panose="02010600030101010101" pitchFamily="2" charset="-122"/>
                </a:rPr>
                <a:t>Homework</a:t>
              </a:r>
              <a:endParaRPr lang="en-US" altLang="zh-CN" sz="4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7" name="CustomShape 4"/>
            <p:cNvSpPr/>
            <p:nvPr/>
          </p:nvSpPr>
          <p:spPr>
            <a:xfrm>
              <a:off x="6288480" y="2564429"/>
              <a:ext cx="5376960" cy="155220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、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熟读“</a:t>
              </a:r>
              <a:r>
                <a:rPr lang="en-US" altLang="zh-CN" sz="3200" b="1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</a:rPr>
                <a:t>Can a horse run?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en-US" altLang="zh-CN" sz="3200" b="1" dirty="0" err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部分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  <a:p>
              <a:pPr>
                <a:defRPr/>
              </a:pP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8" name="CustomShape 5"/>
            <p:cNvSpPr/>
            <p:nvPr/>
          </p:nvSpPr>
          <p:spPr>
            <a:xfrm>
              <a:off x="6288480" y="3765880"/>
              <a:ext cx="4487094" cy="10649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、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用所学句型与同学编一段对话，并表演。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50" name="CustomShape 6"/>
          <p:cNvSpPr/>
          <p:nvPr/>
        </p:nvSpPr>
        <p:spPr>
          <a:xfrm>
            <a:off x="395288" y="238125"/>
            <a:ext cx="2532062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Homework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8679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346" y="1597025"/>
            <a:ext cx="3004097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图片 3" descr="8(7WPM_BO06D[Y`WZT]YG]U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81375" y="568325"/>
            <a:ext cx="1166813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" name="CustomShape 10"/>
          <p:cNvSpPr/>
          <p:nvPr/>
        </p:nvSpPr>
        <p:spPr>
          <a:xfrm>
            <a:off x="4125913" y="2959100"/>
            <a:ext cx="4451350" cy="25273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defRPr/>
            </a:pPr>
            <a:endParaRPr lang="zh-CN" altLang="en-US" sz="3200" spc="-1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" name="CustomShape 11"/>
          <p:cNvSpPr/>
          <p:nvPr/>
        </p:nvSpPr>
        <p:spPr>
          <a:xfrm>
            <a:off x="468313" y="238125"/>
            <a:ext cx="4011612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Warm-up/Revision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5126" name="图片 3" descr="8(7WPM_BO06D[Y`WZT]YG]U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2003425"/>
            <a:ext cx="116681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117521" y="1872645"/>
            <a:ext cx="601599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defRPr/>
            </a:pPr>
            <a:r>
              <a:rPr lang="en-US" altLang="zh-CN" sz="4800" b="1" i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What animals do you know on the farm?</a:t>
            </a:r>
            <a:endParaRPr lang="en-US" altLang="zh-CN" sz="4800" b="1" i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691760" y="331759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6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3" name="Group 1"/>
          <p:cNvGrpSpPr/>
          <p:nvPr/>
        </p:nvGrpSpPr>
        <p:grpSpPr bwMode="auto">
          <a:xfrm>
            <a:off x="3671888" y="1312863"/>
            <a:ext cx="3813175" cy="1095375"/>
            <a:chOff x="4896000" y="1312660"/>
            <a:chExt cx="5083810" cy="1095705"/>
          </a:xfrm>
        </p:grpSpPr>
        <p:grpSp>
          <p:nvGrpSpPr>
            <p:cNvPr id="6153" name="Group 2"/>
            <p:cNvGrpSpPr/>
            <p:nvPr/>
          </p:nvGrpSpPr>
          <p:grpSpPr bwMode="auto">
            <a:xfrm>
              <a:off x="4896000" y="1312660"/>
              <a:ext cx="3414960" cy="1095705"/>
              <a:chOff x="4896000" y="1312660"/>
              <a:chExt cx="3414960" cy="1095705"/>
            </a:xfrm>
          </p:grpSpPr>
          <p:sp>
            <p:nvSpPr>
              <p:cNvPr id="185" name="CustomShape 3"/>
              <p:cNvSpPr/>
              <p:nvPr/>
            </p:nvSpPr>
            <p:spPr>
              <a:xfrm>
                <a:off x="5035688" y="1312660"/>
                <a:ext cx="3274210" cy="1095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defRPr/>
                </a:pPr>
                <a:r>
                  <a:rPr lang="en-US" altLang="zh-CN" sz="6600" b="1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horse</a:t>
                </a:r>
                <a:endParaRPr lang="en-US" altLang="zh-CN" sz="66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6156" name="Group 4"/>
              <p:cNvGrpSpPr/>
              <p:nvPr/>
            </p:nvGrpSpPr>
            <p:grpSpPr bwMode="auto">
              <a:xfrm>
                <a:off x="4896000" y="1439280"/>
                <a:ext cx="3414960" cy="958320"/>
                <a:chOff x="4896000" y="1439280"/>
                <a:chExt cx="3414960" cy="958320"/>
              </a:xfrm>
            </p:grpSpPr>
            <p:sp>
              <p:nvSpPr>
                <p:cNvPr id="187" name="Line 5"/>
                <p:cNvSpPr/>
                <p:nvPr/>
              </p:nvSpPr>
              <p:spPr>
                <a:xfrm>
                  <a:off x="4896000" y="2116177"/>
                  <a:ext cx="3416016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188" name="Line 6"/>
                <p:cNvSpPr/>
                <p:nvPr/>
              </p:nvSpPr>
              <p:spPr>
                <a:xfrm>
                  <a:off x="4896000" y="2397249"/>
                  <a:ext cx="3413899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189" name="Line 7"/>
                <p:cNvSpPr/>
                <p:nvPr/>
              </p:nvSpPr>
              <p:spPr>
                <a:xfrm>
                  <a:off x="4896000" y="1708066"/>
                  <a:ext cx="3416016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190" name="Line 8"/>
                <p:cNvSpPr/>
                <p:nvPr/>
              </p:nvSpPr>
              <p:spPr>
                <a:xfrm>
                  <a:off x="4896000" y="1439698"/>
                  <a:ext cx="3413899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191" name="CustomShape 9"/>
            <p:cNvSpPr/>
            <p:nvPr/>
          </p:nvSpPr>
          <p:spPr>
            <a:xfrm>
              <a:off x="9194591" y="1495277"/>
              <a:ext cx="785219" cy="760642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pPr>
                <a:defRPr/>
              </a:pPr>
              <a:r>
                <a:rPr lang="zh-CN" altLang="en-US" sz="4400" b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马</a:t>
              </a:r>
              <a:endParaRPr lang="en-US" altLang="zh-CN" sz="44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92" name="CustomShape 10"/>
          <p:cNvSpPr/>
          <p:nvPr/>
        </p:nvSpPr>
        <p:spPr>
          <a:xfrm>
            <a:off x="4125913" y="2959100"/>
            <a:ext cx="4451350" cy="25273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复数</a:t>
            </a:r>
            <a:r>
              <a:rPr lang="en-US" altLang="zh-CN" sz="24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</a:rPr>
              <a:t>】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horses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例句</a:t>
            </a: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This horse is brown.        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这匹马是褐色的。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" name="CustomShape 11"/>
          <p:cNvSpPr/>
          <p:nvPr/>
        </p:nvSpPr>
        <p:spPr>
          <a:xfrm>
            <a:off x="395288" y="238125"/>
            <a:ext cx="2811462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Presentation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6151" name="图片 1" descr="133226cs2ecehv0c2swctz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8" y="2255838"/>
            <a:ext cx="3292475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3" descr="8(7WPM_BO06D[Y`WZT]YG]U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2003425"/>
            <a:ext cx="116681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" name="CustomShape 1"/>
          <p:cNvSpPr/>
          <p:nvPr/>
        </p:nvSpPr>
        <p:spPr>
          <a:xfrm>
            <a:off x="576263" y="3429000"/>
            <a:ext cx="322262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1" name="CustomShape 2"/>
          <p:cNvSpPr/>
          <p:nvPr/>
        </p:nvSpPr>
        <p:spPr>
          <a:xfrm>
            <a:off x="4116388" y="3476625"/>
            <a:ext cx="5803900" cy="13081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This is a small horse.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2" name="CustomShape 3"/>
          <p:cNvSpPr/>
          <p:nvPr/>
        </p:nvSpPr>
        <p:spPr>
          <a:xfrm>
            <a:off x="576263" y="1266825"/>
            <a:ext cx="1165225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3" name="CustomShape 4"/>
          <p:cNvSpPr/>
          <p:nvPr/>
        </p:nvSpPr>
        <p:spPr>
          <a:xfrm>
            <a:off x="1930400" y="1509713"/>
            <a:ext cx="5803900" cy="7000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zh-CN" altLang="en-US" sz="4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这是一匹小马</a:t>
            </a:r>
            <a:r>
              <a:rPr lang="en-US" altLang="zh-CN" sz="4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4" name="CustomShape 5"/>
          <p:cNvSpPr/>
          <p:nvPr/>
        </p:nvSpPr>
        <p:spPr>
          <a:xfrm>
            <a:off x="4224338" y="2570163"/>
            <a:ext cx="4427537" cy="7000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05" name="CustomShape 6"/>
          <p:cNvSpPr/>
          <p:nvPr/>
        </p:nvSpPr>
        <p:spPr>
          <a:xfrm>
            <a:off x="588963" y="1277938"/>
            <a:ext cx="1163637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7180" name="图片 1" descr="D:\图片\horse1.jpghorse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1488" y="2747963"/>
            <a:ext cx="2195512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1" name="Group 1"/>
          <p:cNvGrpSpPr/>
          <p:nvPr/>
        </p:nvGrpSpPr>
        <p:grpSpPr bwMode="auto">
          <a:xfrm>
            <a:off x="3889375" y="1196975"/>
            <a:ext cx="4049713" cy="1179513"/>
            <a:chOff x="5184000" y="1197720"/>
            <a:chExt cx="5400720" cy="1178280"/>
          </a:xfrm>
        </p:grpSpPr>
        <p:grpSp>
          <p:nvGrpSpPr>
            <p:cNvPr id="8201" name="Group 2"/>
            <p:cNvGrpSpPr/>
            <p:nvPr/>
          </p:nvGrpSpPr>
          <p:grpSpPr bwMode="auto">
            <a:xfrm>
              <a:off x="5184000" y="1197720"/>
              <a:ext cx="3279240" cy="1178280"/>
              <a:chOff x="5184000" y="1197720"/>
              <a:chExt cx="3279240" cy="1178280"/>
            </a:xfrm>
          </p:grpSpPr>
          <p:sp>
            <p:nvSpPr>
              <p:cNvPr id="213" name="CustomShape 3"/>
              <p:cNvSpPr/>
              <p:nvPr/>
            </p:nvSpPr>
            <p:spPr>
              <a:xfrm>
                <a:off x="5291973" y="1197720"/>
                <a:ext cx="3143891" cy="10958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fontAlgn="auto">
                  <a:defRPr/>
                </a:pPr>
                <a:r>
                  <a:rPr lang="en-US" sz="6600" spc="-1" noProof="1"/>
                  <a:t>rabbit</a:t>
                </a:r>
                <a:endParaRPr lang="en-US" sz="6600" spc="-1" noProof="1"/>
              </a:p>
            </p:txBody>
          </p:sp>
          <p:grpSp>
            <p:nvGrpSpPr>
              <p:cNvPr id="8204" name="Group 4"/>
              <p:cNvGrpSpPr/>
              <p:nvPr/>
            </p:nvGrpSpPr>
            <p:grpSpPr bwMode="auto">
              <a:xfrm>
                <a:off x="5184000" y="1417680"/>
                <a:ext cx="3279240" cy="958320"/>
                <a:chOff x="5184000" y="1417680"/>
                <a:chExt cx="3279240" cy="958320"/>
              </a:xfrm>
            </p:grpSpPr>
            <p:sp>
              <p:nvSpPr>
                <p:cNvPr id="215" name="Line 5"/>
                <p:cNvSpPr/>
                <p:nvPr/>
              </p:nvSpPr>
              <p:spPr>
                <a:xfrm>
                  <a:off x="5184000" y="2095306"/>
                  <a:ext cx="3279387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16" name="Line 6"/>
                <p:cNvSpPr/>
                <p:nvPr/>
              </p:nvSpPr>
              <p:spPr>
                <a:xfrm>
                  <a:off x="5184000" y="2376000"/>
                  <a:ext cx="3277269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217" name="Line 7"/>
                <p:cNvSpPr/>
                <p:nvPr/>
              </p:nvSpPr>
              <p:spPr>
                <a:xfrm>
                  <a:off x="5184000" y="1686159"/>
                  <a:ext cx="3279387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18" name="Line 8"/>
                <p:cNvSpPr/>
                <p:nvPr/>
              </p:nvSpPr>
              <p:spPr>
                <a:xfrm>
                  <a:off x="5184000" y="1418153"/>
                  <a:ext cx="3277269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219" name="CustomShape 9"/>
            <p:cNvSpPr/>
            <p:nvPr/>
          </p:nvSpPr>
          <p:spPr>
            <a:xfrm>
              <a:off x="9286938" y="1472071"/>
              <a:ext cx="1297782" cy="761203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pPr>
                <a:defRPr/>
              </a:pPr>
              <a:r>
                <a:rPr lang="zh-CN" altLang="en-US" sz="4400" b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兔子</a:t>
              </a:r>
              <a:endParaRPr lang="en-US" altLang="zh-CN" sz="44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20" name="CustomShape 10"/>
          <p:cNvSpPr/>
          <p:nvPr/>
        </p:nvSpPr>
        <p:spPr>
          <a:xfrm>
            <a:off x="3833813" y="2922588"/>
            <a:ext cx="5202237" cy="25273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复数</a:t>
            </a:r>
            <a:r>
              <a:rPr lang="en-US" altLang="zh-CN" sz="24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】rabbits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例句</a:t>
            </a:r>
            <a:r>
              <a:rPr lang="en-US" altLang="zh-CN" sz="24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400" dirty="0" err="1">
                <a:latin typeface="Comic Sans MS" panose="030F0702030302020204" pitchFamily="66" charset="0"/>
                <a:ea typeface="宋体" panose="02010600030101010101" pitchFamily="2" charset="-122"/>
              </a:rPr>
              <a:t>There</a:t>
            </a: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are two </a:t>
            </a: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rabbits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DejaVu Sans" charset="0"/>
              </a:rPr>
              <a:t>两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只兔子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200" name="图片 1" descr="ac75323d6b6de243-a64c13df65384a75-a8eb766dd4a01d49326c04323d4e308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675" y="1938338"/>
            <a:ext cx="3151188" cy="314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" name="CustomShape 1"/>
          <p:cNvSpPr/>
          <p:nvPr/>
        </p:nvSpPr>
        <p:spPr>
          <a:xfrm>
            <a:off x="576263" y="3429000"/>
            <a:ext cx="322262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9" name="CustomShape 3"/>
          <p:cNvSpPr/>
          <p:nvPr/>
        </p:nvSpPr>
        <p:spPr>
          <a:xfrm>
            <a:off x="4225925" y="2922588"/>
            <a:ext cx="1163638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0" name="CustomShape 4"/>
          <p:cNvSpPr/>
          <p:nvPr/>
        </p:nvSpPr>
        <p:spPr>
          <a:xfrm>
            <a:off x="5451475" y="3138488"/>
            <a:ext cx="3071813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>
              <a:defRPr/>
            </a:pPr>
            <a:r>
              <a:rPr lang="zh-CN" altLang="en-US" sz="4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兔子可以跳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1" name="CustomShape 5"/>
          <p:cNvSpPr/>
          <p:nvPr/>
        </p:nvSpPr>
        <p:spPr>
          <a:xfrm>
            <a:off x="4332288" y="4289425"/>
            <a:ext cx="4244975" cy="7000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r>
              <a:rPr lang="en-US" altLang="zh-CN" sz="40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Rabbits can jump.</a:t>
            </a:r>
            <a:endParaRPr lang="en-US" altLang="zh-CN" sz="40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9226" name="图片 1" descr="pm0036-7149qv"/>
          <p:cNvPicPr>
            <a:picLocks noChangeAspect="1" noChangeArrowheads="1"/>
          </p:cNvPicPr>
          <p:nvPr/>
        </p:nvPicPr>
        <p:blipFill>
          <a:blip r:embed="rId5" cstate="email"/>
          <a:srcRect r="-133"/>
          <a:stretch>
            <a:fillRect/>
          </a:stretch>
        </p:blipFill>
        <p:spPr bwMode="auto">
          <a:xfrm>
            <a:off x="279400" y="1628775"/>
            <a:ext cx="3946525" cy="398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" name="Group 1"/>
          <p:cNvGrpSpPr/>
          <p:nvPr/>
        </p:nvGrpSpPr>
        <p:grpSpPr bwMode="auto">
          <a:xfrm>
            <a:off x="3951288" y="1146175"/>
            <a:ext cx="4314825" cy="1177925"/>
            <a:chOff x="5699520" y="1219320"/>
            <a:chExt cx="3854080" cy="1178280"/>
          </a:xfrm>
        </p:grpSpPr>
        <p:grpSp>
          <p:nvGrpSpPr>
            <p:cNvPr id="10249" name="Group 2"/>
            <p:cNvGrpSpPr/>
            <p:nvPr/>
          </p:nvGrpSpPr>
          <p:grpSpPr bwMode="auto">
            <a:xfrm>
              <a:off x="5699520" y="1219320"/>
              <a:ext cx="2644200" cy="1178280"/>
              <a:chOff x="5699520" y="1219320"/>
              <a:chExt cx="2644200" cy="1178280"/>
            </a:xfrm>
          </p:grpSpPr>
          <p:sp>
            <p:nvSpPr>
              <p:cNvPr id="238" name="CustomShape 3"/>
              <p:cNvSpPr/>
              <p:nvPr/>
            </p:nvSpPr>
            <p:spPr>
              <a:xfrm>
                <a:off x="6096555" y="1219320"/>
                <a:ext cx="2247504" cy="1095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defRPr/>
                </a:pPr>
                <a:r>
                  <a:rPr lang="en-US" altLang="zh-CN" sz="6600" b="1">
                    <a:solidFill>
                      <a:srgbClr val="000000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yes </a:t>
                </a:r>
                <a:endParaRPr lang="en-US" altLang="zh-CN" sz="66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10252" name="Group 4"/>
              <p:cNvGrpSpPr/>
              <p:nvPr/>
            </p:nvGrpSpPr>
            <p:grpSpPr bwMode="auto">
              <a:xfrm>
                <a:off x="5699520" y="1439280"/>
                <a:ext cx="2343960" cy="958320"/>
                <a:chOff x="5699520" y="1439280"/>
                <a:chExt cx="2343960" cy="958320"/>
              </a:xfrm>
            </p:grpSpPr>
            <p:sp>
              <p:nvSpPr>
                <p:cNvPr id="240" name="Line 5"/>
                <p:cNvSpPr/>
                <p:nvPr/>
              </p:nvSpPr>
              <p:spPr>
                <a:xfrm>
                  <a:off x="5699520" y="2116528"/>
                  <a:ext cx="2343927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41" name="Line 6"/>
                <p:cNvSpPr/>
                <p:nvPr/>
              </p:nvSpPr>
              <p:spPr>
                <a:xfrm>
                  <a:off x="5699520" y="2397600"/>
                  <a:ext cx="2343927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242" name="Line 7"/>
                <p:cNvSpPr/>
                <p:nvPr/>
              </p:nvSpPr>
              <p:spPr>
                <a:xfrm>
                  <a:off x="5699520" y="1767173"/>
                  <a:ext cx="2343927" cy="1587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43" name="Line 8"/>
                <p:cNvSpPr/>
                <p:nvPr/>
              </p:nvSpPr>
              <p:spPr>
                <a:xfrm>
                  <a:off x="5699520" y="1440049"/>
                  <a:ext cx="2343927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244" name="CustomShape 9"/>
            <p:cNvSpPr/>
            <p:nvPr/>
          </p:nvSpPr>
          <p:spPr>
            <a:xfrm>
              <a:off x="8253308" y="1494041"/>
              <a:ext cx="1300292" cy="760641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pPr fontAlgn="auto">
                <a:defRPr/>
              </a:pPr>
              <a:r>
                <a:rPr lang="zh-CN" altLang="en-US" sz="4400" spc="-1" noProof="1">
                  <a:latin typeface="楷体" panose="02010609060101010101" charset="-122"/>
                  <a:ea typeface="楷体" panose="02010609060101010101" charset="-122"/>
                </a:rPr>
                <a:t>是；是的</a:t>
              </a:r>
              <a:endParaRPr lang="zh-CN" altLang="en-US" sz="4400" spc="-1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45" name="CustomShape 10"/>
          <p:cNvSpPr/>
          <p:nvPr/>
        </p:nvSpPr>
        <p:spPr>
          <a:xfrm>
            <a:off x="3848100" y="2787650"/>
            <a:ext cx="5056188" cy="325755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lnSpc>
                <a:spcPct val="130000"/>
              </a:lnSpc>
              <a:defRPr/>
            </a:pPr>
            <a:r>
              <a:rPr lang="en-US" sz="2400" spc="-1" noProof="1">
                <a:solidFill>
                  <a:srgbClr val="C00000"/>
                </a:solidFill>
                <a:latin typeface="Comic Sans MS" panose="030F0702030302020204"/>
                <a:ea typeface="宋体" panose="02010600030101010101" pitchFamily="2" charset="-122"/>
              </a:rPr>
              <a:t>【</a:t>
            </a:r>
            <a:r>
              <a:rPr lang="zh-CN" altLang="en-US" sz="2400" spc="-1" noProof="1">
                <a:solidFill>
                  <a:srgbClr val="C00000"/>
                </a:solidFill>
                <a:latin typeface="Comic Sans MS" panose="030F0702030302020204"/>
                <a:ea typeface="宋体" panose="02010600030101010101" pitchFamily="2" charset="-122"/>
              </a:rPr>
              <a:t>详解</a:t>
            </a:r>
            <a:r>
              <a:rPr lang="en-US" sz="2400" spc="-1" noProof="1">
                <a:solidFill>
                  <a:srgbClr val="C00000"/>
                </a:solidFill>
                <a:latin typeface="Comic Sans MS" panose="030F0702030302020204"/>
                <a:ea typeface="宋体" panose="02010600030101010101" pitchFamily="2" charset="-122"/>
              </a:rPr>
              <a:t>】 </a:t>
            </a:r>
            <a:r>
              <a:rPr lang="zh-CN" altLang="en-US" sz="2400" spc="-1" noProof="1">
                <a:latin typeface="楷体" panose="02010609060101010101" charset="-122"/>
                <a:ea typeface="楷体" panose="02010609060101010101" charset="-122"/>
              </a:rPr>
              <a:t>用于回答</a:t>
            </a:r>
            <a:r>
              <a:rPr lang="zh-CN" altLang="en-US" sz="2400" spc="-1" noProof="1">
                <a:latin typeface="楷体" panose="02010609060101010101" charset="-122"/>
                <a:ea typeface="楷体" panose="02010609060101010101" charset="-122"/>
                <a:sym typeface="+mn-ea"/>
              </a:rPr>
              <a:t>疑问句或者陈述句，表示某事物是真的或表示同意。</a:t>
            </a:r>
            <a:endParaRPr lang="zh-CN" altLang="en-US" sz="2400" spc="-1" noProof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0248" name="图片 1" descr="58e6303e4e2a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788" y="942975"/>
            <a:ext cx="3770312" cy="453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6263" y="652463"/>
            <a:ext cx="3732212" cy="534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5425" y="5780088"/>
            <a:ext cx="1422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3" y="5832475"/>
            <a:ext cx="762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5"/>
            <a:ext cx="931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" name="CustomShape 1"/>
          <p:cNvSpPr/>
          <p:nvPr/>
        </p:nvSpPr>
        <p:spPr>
          <a:xfrm>
            <a:off x="576263" y="3429000"/>
            <a:ext cx="322262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9" name="CustomShape 2"/>
          <p:cNvSpPr/>
          <p:nvPr/>
        </p:nvSpPr>
        <p:spPr>
          <a:xfrm>
            <a:off x="6219825" y="1401763"/>
            <a:ext cx="2457450" cy="7477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endParaRPr lang="en-US" altLang="zh-CN" sz="40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0" name="CustomShape 3"/>
          <p:cNvSpPr/>
          <p:nvPr/>
        </p:nvSpPr>
        <p:spPr>
          <a:xfrm>
            <a:off x="3724275" y="3835400"/>
            <a:ext cx="874713" cy="6985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>
              <a:defRPr/>
            </a:pPr>
            <a:endParaRPr lang="en-US" altLang="zh-CN" sz="40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8" name="CustomShape 5"/>
          <p:cNvSpPr/>
          <p:nvPr/>
        </p:nvSpPr>
        <p:spPr>
          <a:xfrm>
            <a:off x="3724275" y="4275138"/>
            <a:ext cx="919163" cy="852487"/>
          </a:xfrm>
          <a:prstGeom prst="wedgeRectCallout">
            <a:avLst>
              <a:gd name="adj1" fmla="val -60316"/>
              <a:gd name="adj2" fmla="val -73958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defRPr/>
            </a:pP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Yes.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" name="CustomShape 5"/>
          <p:cNvSpPr/>
          <p:nvPr/>
        </p:nvSpPr>
        <p:spPr>
          <a:xfrm>
            <a:off x="6708775" y="4927600"/>
            <a:ext cx="1763713" cy="852488"/>
          </a:xfrm>
          <a:prstGeom prst="wedgeRectCallout">
            <a:avLst>
              <a:gd name="adj1" fmla="val -44114"/>
              <a:gd name="adj2" fmla="val -95386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defRPr/>
            </a:pP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You like pink.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1276" name="图片 3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9088" y="1152525"/>
            <a:ext cx="2143125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" grpId="0" animBg="1"/>
    </p:bldLst>
  </p:timing>
</p:sld>
</file>

<file path=ppt/tags/tag1.xml><?xml version="1.0" encoding="utf-8"?>
<p:tagLst xmlns:p="http://schemas.openxmlformats.org/presentationml/2006/main">
  <p:tag name="KSO_WPP_MARK_KEY" val="12caa63d-90f0-4fb0-955b-72ef9e5d3a1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2452</Words>
  <Application>WPS 演示</Application>
  <PresentationFormat>全屏显示(4:3)</PresentationFormat>
  <Paragraphs>275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Arial</vt:lpstr>
      <vt:lpstr>宋体</vt:lpstr>
      <vt:lpstr>Wingdings</vt:lpstr>
      <vt:lpstr>DejaVu Sans</vt:lpstr>
      <vt:lpstr>Calibri</vt:lpstr>
      <vt:lpstr>Times New Roman</vt:lpstr>
      <vt:lpstr>Calibri</vt:lpstr>
      <vt:lpstr>Comic Sans MS</vt:lpstr>
      <vt:lpstr>微软雅黑</vt:lpstr>
      <vt:lpstr>Verdana</vt:lpstr>
      <vt:lpstr>Arial</vt:lpstr>
      <vt:lpstr>楷体</vt:lpstr>
      <vt:lpstr>NEU-BZ-S92</vt:lpstr>
      <vt:lpstr>Segoe Print</vt:lpstr>
      <vt:lpstr>Comic Sans MS</vt:lpstr>
      <vt:lpstr>Arial Unicode MS</vt:lpstr>
      <vt:lpstr>隶书</vt:lpstr>
      <vt:lpstr>Arial Black</vt:lpstr>
      <vt:lpstr>方正书宋_GBK</vt:lpstr>
      <vt:lpstr>黑体</vt:lpstr>
      <vt:lpstr>方正卡通简体</vt:lpstr>
      <vt:lpstr>第一PPT模板网-WWW.1PPT.COM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1327</cp:revision>
  <dcterms:created xsi:type="dcterms:W3CDTF">2017-05-17T10:13:00Z</dcterms:created>
  <dcterms:modified xsi:type="dcterms:W3CDTF">2023-03-04T11:52:52Z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KSOProductBuildVer">
    <vt:lpwstr>2052-11.1.0.13703</vt:lpwstr>
  </property>
  <property fmtid="{D5CDD505-2E9C-101B-9397-08002B2CF9AE}" pid="6" name="LinksUpToDate">
    <vt:bool>false</vt:bool>
  </property>
  <property fmtid="{D5CDD505-2E9C-101B-9397-08002B2CF9AE}" pid="7" name="MMClips">
    <vt:r8>0</vt:r8>
  </property>
  <property fmtid="{D5CDD505-2E9C-101B-9397-08002B2CF9AE}" pid="8" name="Notes">
    <vt:r8>1</vt:r8>
  </property>
  <property fmtid="{D5CDD505-2E9C-101B-9397-08002B2CF9AE}" pid="9" name="PresentationFormat">
    <vt:lpwstr>自定义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r8>33</vt:r8>
  </property>
  <property fmtid="{D5CDD505-2E9C-101B-9397-08002B2CF9AE}" pid="13" name="ICV">
    <vt:lpwstr>BEB061B168CB4A6BA6F34BD894E04DF7</vt:lpwstr>
  </property>
</Properties>
</file>