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54" r:id="rId8"/>
    <p:sldId id="347" r:id="rId9"/>
    <p:sldId id="300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C418EE6-6976-4760-8286-67C12124B36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D615091-9914-40EF-85C4-F6829CEA933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615091-9914-40EF-85C4-F6829CEA9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0ED26-DC33-42A8-97C9-F01E46776B5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4AC082-2030-4122-9510-21AAE4005B5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7BA63-80DF-47C3-AB9A-60067EE5E2A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9BA2EE-3361-47EA-8CF5-FA04CCC4E5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3C9ED-E1DC-4B87-A068-0311EBCBE2C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C3C0A4-AA9C-4A8F-BC91-83179B2D4D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EB242-E36B-4C41-A441-35ABA8E0351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74130-4332-43DF-B282-6C65C7D6A46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F7301-E0C5-4C6F-BB5C-AF57C093EB8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C2ADC-6944-4AFD-A9C6-6A79268B42B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E03ED-C872-440F-821F-447436FADBE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A487B-4E83-498B-88FC-FE0B477B9B5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60468-DE29-418A-8036-5B54588904C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A4E717-23C4-4997-B0AB-CE3288F208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334B8-4098-4461-B035-0D4CDE553BB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665D4-46BC-42EE-B3EB-2F96598182B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9C999-A326-42CA-B3A8-2D2F1EFB585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AE1AED-F7C8-4BBC-8174-16432BE9E6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E67F-DDF9-4F42-97B6-468CBD44B49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A46938-556B-4C19-8B3C-EC5DDA65D7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80A27-A01A-482A-84BA-C1CB0659DA1A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EACE9-AD7C-4605-95AC-1E08EC6CE2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812E061-5460-4A96-BAE2-60FA671AA36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3BD1ED7-05FF-41AC-8FD2-A384BB088CC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1.Listen%20and%20talk.mp4" TargetMode="Externa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hyperlink" Target="2.Listen%20and%20circle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/>
              <a:t>111111111111111111111111111111111111111111111111111111111111111111111111111111111111111111111111111111111111111111111111111111111111111111111</a:t>
            </a:r>
            <a:endParaRPr lang="zh-CN" altLang="en-US" dirty="0"/>
          </a:p>
        </p:txBody>
      </p:sp>
      <p:pic>
        <p:nvPicPr>
          <p:cNvPr id="3075" name="图片 24" descr="小花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838591" y="5249864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5" descr="中间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488" y="5383213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1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3" name="TextBox 3"/>
          <p:cNvSpPr txBox="1">
            <a:spLocks noChangeArrowheads="1"/>
          </p:cNvSpPr>
          <p:nvPr/>
        </p:nvSpPr>
        <p:spPr bwMode="auto">
          <a:xfrm>
            <a:off x="495300" y="146526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Unit 1 Animals on the Farm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4" name="TextBox 4"/>
          <p:cNvSpPr txBox="1">
            <a:spLocks noChangeArrowheads="1"/>
          </p:cNvSpPr>
          <p:nvPr/>
        </p:nvSpPr>
        <p:spPr bwMode="auto">
          <a:xfrm>
            <a:off x="3267867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5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6799263" y="3409183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9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975256"/>
            <a:ext cx="9144000" cy="8521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 Please!</a:t>
            </a:r>
            <a:endParaRPr lang="zh-CN" altLang="en-US" sz="60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429600" y="207903"/>
            <a:ext cx="399340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talk.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9825" y="4960938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TextBox 1"/>
          <p:cNvSpPr txBox="1">
            <a:spLocks noChangeArrowheads="1"/>
          </p:cNvSpPr>
          <p:nvPr/>
        </p:nvSpPr>
        <p:spPr bwMode="auto">
          <a:xfrm>
            <a:off x="555625" y="1087438"/>
            <a:ext cx="5243513" cy="503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Danny: What’s this?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Liming: It’s a cow.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Danny: Can a cow fly?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Liming: No, it can’t. A bird can fly.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Danny: Is this a chicken?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Liming: Yes, it is.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Danny: Can a chicken swim?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Liming: No. A duck can swim.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84838" y="2414588"/>
            <a:ext cx="3190875" cy="204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477100" y="219778"/>
            <a:ext cx="437408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circle.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54438" y="573722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4188" y="1720850"/>
            <a:ext cx="39560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95825" y="1662113"/>
            <a:ext cx="4132263" cy="124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6388" y="3638550"/>
            <a:ext cx="426402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86313" y="3549650"/>
            <a:ext cx="4129087" cy="1239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椭圆 14"/>
          <p:cNvSpPr/>
          <p:nvPr/>
        </p:nvSpPr>
        <p:spPr>
          <a:xfrm>
            <a:off x="3090863" y="1757363"/>
            <a:ext cx="1408112" cy="12477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4592638" y="1755775"/>
            <a:ext cx="1439862" cy="12842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33738" y="3463925"/>
            <a:ext cx="1409700" cy="132238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248400" y="3429000"/>
            <a:ext cx="1304925" cy="13335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2192722" y="325749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2560225" y="267278"/>
            <a:ext cx="387798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Find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71650" y="1350963"/>
            <a:ext cx="5329238" cy="29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8" name="矩形 1"/>
          <p:cNvSpPr>
            <a:spLocks noChangeArrowheads="1"/>
          </p:cNvSpPr>
          <p:nvPr/>
        </p:nvSpPr>
        <p:spPr bwMode="auto">
          <a:xfrm>
            <a:off x="1290638" y="4333875"/>
            <a:ext cx="7532687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_______2. _______ 3. _______ 4. _______ 5. 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_______ 7. _______ 8. _______ 9. _______ 10. _______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700213" y="46116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duck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230563" y="4625975"/>
            <a:ext cx="1273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cow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705350" y="4638675"/>
            <a:ext cx="1273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dog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084888" y="461803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443788" y="46370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741488" y="5360988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332163" y="5354638"/>
            <a:ext cx="860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pig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4527550" y="5357813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170613" y="5348288"/>
            <a:ext cx="930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7804150" y="5343525"/>
            <a:ext cx="1273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263350" y="279153"/>
            <a:ext cx="5437129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Look</a:t>
            </a:r>
            <a:r>
              <a:rPr kumimoji="1" lang="zh-CN" altLang="en-US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9650" y="1336675"/>
            <a:ext cx="1185863" cy="985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2520950"/>
            <a:ext cx="1190625" cy="99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0763" y="4833938"/>
            <a:ext cx="1138237" cy="96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9650" y="3689350"/>
            <a:ext cx="11874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39000" y="1412875"/>
            <a:ext cx="1589088" cy="254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6" name="矩形 1"/>
          <p:cNvSpPr>
            <a:spLocks noChangeArrowheads="1"/>
          </p:cNvSpPr>
          <p:nvPr/>
        </p:nvSpPr>
        <p:spPr bwMode="auto">
          <a:xfrm>
            <a:off x="2689225" y="1509713"/>
            <a:ext cx="4572000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this a______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it is.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it ______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can.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this a bird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is.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it run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______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can’t.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dog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Its’ ______ the chair.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is the cat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______ the desk.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06925" y="3016250"/>
            <a:ext cx="100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576638" y="1930400"/>
            <a:ext cx="100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swim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883150" y="2649538"/>
            <a:ext cx="100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873500" y="1546225"/>
            <a:ext cx="100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fish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244850" y="4083050"/>
            <a:ext cx="100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440113" y="5203825"/>
            <a:ext cx="1000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6" grpId="0"/>
      <p:bldP spid="27" grpId="0"/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305666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How am I doing?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8195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46638"/>
            <a:ext cx="9144000" cy="201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9" descr="구름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0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503238"/>
            <a:ext cx="1042988" cy="5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Oval 17"/>
          <p:cNvSpPr>
            <a:spLocks noChangeArrowheads="1"/>
          </p:cNvSpPr>
          <p:nvPr/>
        </p:nvSpPr>
        <p:spPr bwMode="auto">
          <a:xfrm>
            <a:off x="2371725" y="5734050"/>
            <a:ext cx="4398963" cy="898525"/>
          </a:xfrm>
          <a:prstGeom prst="ellipse">
            <a:avLst/>
          </a:prstGeom>
          <a:gradFill rotWithShape="1">
            <a:gsLst>
              <a:gs pos="0">
                <a:srgbClr val="0E320D"/>
              </a:gs>
              <a:gs pos="100000">
                <a:srgbClr val="1F6B1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ko-KR" altLang="en-US"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9222" name="Picture 16" descr="꽃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3550" y="3363913"/>
            <a:ext cx="3136900" cy="302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矩形 3"/>
          <p:cNvSpPr>
            <a:spLocks noChangeArrowheads="1"/>
          </p:cNvSpPr>
          <p:nvPr/>
        </p:nvSpPr>
        <p:spPr bwMode="auto">
          <a:xfrm>
            <a:off x="5580063" y="6553200"/>
            <a:ext cx="21748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100">
                <a:solidFill>
                  <a:srgbClr val="414141"/>
                </a:solidFill>
                <a:latin typeface="Calibri" panose="020F0502020204030204" pitchFamily="34" charset="0"/>
              </a:rPr>
              <a:t> </a:t>
            </a:r>
            <a:endParaRPr lang="zh-CN" altLang="en-US" sz="1100">
              <a:solidFill>
                <a:srgbClr val="41414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9002" y="1329274"/>
            <a:ext cx="5285999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Thank you! </a:t>
            </a:r>
            <a:endParaRPr lang="zh-CN" altLang="en-US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72e0396a-0727-4cd1-a024-3b01addcccf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1689</Words>
  <Application>WPS 演示</Application>
  <PresentationFormat>全屏显示(4:3)</PresentationFormat>
  <Paragraphs>90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554</cp:revision>
  <dcterms:created xsi:type="dcterms:W3CDTF">2016-01-15T00:46:00Z</dcterms:created>
  <dcterms:modified xsi:type="dcterms:W3CDTF">2023-03-04T11:55:29Z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26729A89E46D47F2A5C099531B3C1DBC</vt:lpwstr>
  </property>
  <property fmtid="{D5CDD505-2E9C-101B-9397-08002B2CF9AE}" pid="3" name="KSOProductBuildVer">
    <vt:lpwstr>2052-11.1.0.13703</vt:lpwstr>
  </property>
</Properties>
</file>