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361" r:id="rId3"/>
    <p:sldId id="290" r:id="rId4"/>
    <p:sldId id="365" r:id="rId5"/>
    <p:sldId id="270" r:id="rId7"/>
    <p:sldId id="307" r:id="rId8"/>
    <p:sldId id="354" r:id="rId9"/>
    <p:sldId id="347" r:id="rId10"/>
    <p:sldId id="300" r:id="rId11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99FF"/>
    <a:srgbClr val="006600"/>
    <a:srgbClr val="6600CC"/>
    <a:srgbClr val="3333FF"/>
    <a:srgbClr val="CC006A"/>
    <a:srgbClr val="644B7A"/>
    <a:srgbClr val="249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7" autoAdjust="0"/>
    <p:restoredTop sz="94659" autoAdjust="0"/>
  </p:normalViewPr>
  <p:slideViewPr>
    <p:cSldViewPr snapToGrid="0" snapToObjects="1"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0CD9785-A532-4366-8EDB-B9E57EE0BCD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247EB852-2CE7-454C-8653-6783C26AAD2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7EB852-2CE7-454C-8653-6783C26AAD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40157-CE0D-45B7-9296-235F9ED7A3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9EE103-F1DA-49E7-9330-A68F7E377F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96442-A297-4A31-B3AB-355202DFC4F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AB5D35-25C2-4B79-B60E-B947476B8B7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4DC94-F24E-47ED-8D63-9599F5D0FC8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6E9CD-0AC1-4F33-8974-CD79559A28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CEF12-DF84-4BB2-8616-510CF7FF846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88C7A3-FBA6-4D61-8F89-A6171EC19F5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8956A-2685-4659-A31C-5C40CFBD2B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28B184-1F9B-4AEB-9A39-8BF5B6503D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E7478-A51E-46B8-B637-521F9521F3C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CB070-00C7-4C7A-8464-7484F49EB6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9FE5-1862-4D30-84A2-F6C23D96D4B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56FE6-748E-48D4-902B-BCA4522749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B5CCE-FA43-4DD5-9061-6D3C75B57D8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39EB7B-33CF-43A5-B7B8-DAB1D7AA56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FC878-A999-48D6-B2C1-137C623E9BE8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48C2F2-0707-4543-A385-641CF9884C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0B3F8-FB21-4DC5-9456-055E7DD0A5F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4A65C3-209B-410E-888D-24BAB596B7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1C46F-625F-484F-8DC4-0C3F740514C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93D979-73D1-446C-BB1C-20CE72A71AA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F2A4286-C64C-4E00-803F-F79B08505BE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kumimoji="1"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19DDE5D5-C5E9-494E-87FB-74E15BECEAF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hyperlink" Target="1.Listen%20and%20talk.mp4" TargetMode="Externa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hyperlink" Target="2.Listen%20and%20number.mp4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4" descr="小花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1153534">
            <a:off x="7841961" y="5113856"/>
            <a:ext cx="100965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25" descr="中间花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3875" y="5424488"/>
            <a:ext cx="912812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80" name="Picture 39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40" descr="구름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2" name="TextBox 3"/>
          <p:cNvSpPr txBox="1">
            <a:spLocks noChangeArrowheads="1"/>
          </p:cNvSpPr>
          <p:nvPr/>
        </p:nvSpPr>
        <p:spPr bwMode="auto">
          <a:xfrm>
            <a:off x="523875" y="1433513"/>
            <a:ext cx="82677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</a:rPr>
              <a:t>	Unit 2 Animals at the zoo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83" name="TextBox 4"/>
          <p:cNvSpPr txBox="1">
            <a:spLocks noChangeArrowheads="1"/>
          </p:cNvSpPr>
          <p:nvPr/>
        </p:nvSpPr>
        <p:spPr bwMode="auto">
          <a:xfrm>
            <a:off x="2971070" y="2654920"/>
            <a:ext cx="3201858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年级下册 </a:t>
            </a:r>
            <a:endParaRPr lang="zh-CN" altLang="en-US" sz="2000" b="1" dirty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84" name="图片 70" descr="蝴蝶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8291536" flipH="1">
            <a:off x="6648078" y="3370612"/>
            <a:ext cx="101917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3088" name="Picture 50" descr="나뭇잎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3371175">
            <a:off x="1532736" y="3001962"/>
            <a:ext cx="12827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28488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28488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28488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480736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480736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480736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0" y="4045241"/>
            <a:ext cx="9144000" cy="82907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algn="ctr" eaLnBrk="1" fontAlgn="auto" hangingPunct="1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10541" cmpd="sng">
                  <a:noFill/>
                  <a:prstDash val="solid"/>
                </a:ln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Again, Please!</a:t>
            </a:r>
            <a:endParaRPr lang="zh-CN" altLang="en-US" sz="5400" b="1" dirty="0">
              <a:ln w="10541" cmpd="sng">
                <a:noFill/>
                <a:prstDash val="solid"/>
              </a:ln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2"/>
          <p:cNvSpPr txBox="1">
            <a:spLocks noChangeArrowheads="1"/>
          </p:cNvSpPr>
          <p:nvPr/>
        </p:nvSpPr>
        <p:spPr bwMode="auto"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1800"/>
          </a:p>
        </p:txBody>
      </p:sp>
      <p:sp>
        <p:nvSpPr>
          <p:cNvPr id="12" name="文本框 25"/>
          <p:cNvSpPr txBox="1"/>
          <p:nvPr/>
        </p:nvSpPr>
        <p:spPr>
          <a:xfrm>
            <a:off x="2287100" y="207903"/>
            <a:ext cx="517276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1. Listen. Tick or cross.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4100" name="图片 1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76363" y="906463"/>
            <a:ext cx="6853237" cy="540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矩形 2"/>
          <p:cNvSpPr>
            <a:spLocks noChangeArrowheads="1"/>
          </p:cNvSpPr>
          <p:nvPr/>
        </p:nvSpPr>
        <p:spPr bwMode="auto">
          <a:xfrm>
            <a:off x="1671638" y="1050925"/>
            <a:ext cx="16176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Lets’ go to 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zoo.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2" name="矩形 3"/>
          <p:cNvSpPr>
            <a:spLocks noChangeArrowheads="1"/>
          </p:cNvSpPr>
          <p:nvPr/>
        </p:nvSpPr>
        <p:spPr bwMode="auto">
          <a:xfrm>
            <a:off x="3556000" y="1400175"/>
            <a:ext cx="1006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Hooray!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3" name="矩形 4"/>
          <p:cNvSpPr>
            <a:spLocks noChangeArrowheads="1"/>
          </p:cNvSpPr>
          <p:nvPr/>
        </p:nvSpPr>
        <p:spPr bwMode="auto">
          <a:xfrm>
            <a:off x="2263775" y="3124200"/>
            <a:ext cx="15922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！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love 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animals.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4" name="矩形 5"/>
          <p:cNvSpPr>
            <a:spLocks noChangeArrowheads="1"/>
          </p:cNvSpPr>
          <p:nvPr/>
        </p:nvSpPr>
        <p:spPr bwMode="auto">
          <a:xfrm>
            <a:off x="4967288" y="1023938"/>
            <a:ext cx="21224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Look! There are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three pandas.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5" name="矩形 6"/>
          <p:cNvSpPr>
            <a:spLocks noChangeArrowheads="1"/>
          </p:cNvSpPr>
          <p:nvPr/>
        </p:nvSpPr>
        <p:spPr bwMode="auto">
          <a:xfrm>
            <a:off x="1971675" y="3992563"/>
            <a:ext cx="2095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see two elephants.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6" name="矩形 7"/>
          <p:cNvSpPr>
            <a:spLocks noChangeArrowheads="1"/>
          </p:cNvSpPr>
          <p:nvPr/>
        </p:nvSpPr>
        <p:spPr bwMode="auto">
          <a:xfrm>
            <a:off x="2336800" y="5856288"/>
            <a:ext cx="14271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They’ re big.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7" name="矩形 8"/>
          <p:cNvSpPr>
            <a:spLocks noChangeArrowheads="1"/>
          </p:cNvSpPr>
          <p:nvPr/>
        </p:nvSpPr>
        <p:spPr bwMode="auto">
          <a:xfrm>
            <a:off x="5399088" y="3762375"/>
            <a:ext cx="1943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 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！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Monkeys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8" name="矩形 9"/>
          <p:cNvSpPr>
            <a:spLocks noChangeArrowheads="1"/>
          </p:cNvSpPr>
          <p:nvPr/>
        </p:nvSpPr>
        <p:spPr bwMode="auto">
          <a:xfrm>
            <a:off x="6777038" y="3278188"/>
            <a:ext cx="1346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They’re fat.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9" name="矩形 10"/>
          <p:cNvSpPr>
            <a:spLocks noChangeArrowheads="1"/>
          </p:cNvSpPr>
          <p:nvPr/>
        </p:nvSpPr>
        <p:spPr bwMode="auto">
          <a:xfrm>
            <a:off x="5626100" y="5614988"/>
            <a:ext cx="26177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many monkeys are 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10" name="矩形 12"/>
          <p:cNvSpPr>
            <a:spLocks noChangeArrowheads="1"/>
          </p:cNvSpPr>
          <p:nvPr/>
        </p:nvSpPr>
        <p:spPr bwMode="auto">
          <a:xfrm>
            <a:off x="5103813" y="4767263"/>
            <a:ext cx="7096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Four.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2"/>
          <p:cNvSpPr txBox="1">
            <a:spLocks noChangeArrowheads="1"/>
          </p:cNvSpPr>
          <p:nvPr/>
        </p:nvSpPr>
        <p:spPr bwMode="auto"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1800"/>
          </a:p>
        </p:txBody>
      </p:sp>
      <p:sp>
        <p:nvSpPr>
          <p:cNvPr id="12" name="文本框 25"/>
          <p:cNvSpPr txBox="1"/>
          <p:nvPr/>
        </p:nvSpPr>
        <p:spPr>
          <a:xfrm>
            <a:off x="2287100" y="207903"/>
            <a:ext cx="517276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1. Listen. Tick or cross.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5124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14750" y="5511800"/>
            <a:ext cx="2120900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4813" y="1755775"/>
            <a:ext cx="8634412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矩形 2"/>
          <p:cNvSpPr>
            <a:spLocks noChangeArrowheads="1"/>
          </p:cNvSpPr>
          <p:nvPr/>
        </p:nvSpPr>
        <p:spPr bwMode="auto">
          <a:xfrm>
            <a:off x="1817688" y="2298700"/>
            <a:ext cx="2030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What do they eat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7" name="矩形 3"/>
          <p:cNvSpPr>
            <a:spLocks noChangeArrowheads="1"/>
          </p:cNvSpPr>
          <p:nvPr/>
        </p:nvSpPr>
        <p:spPr bwMode="auto">
          <a:xfrm>
            <a:off x="644525" y="3556000"/>
            <a:ext cx="1089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Bananas.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8" name="矩形 5"/>
          <p:cNvSpPr>
            <a:spLocks noChangeArrowheads="1"/>
          </p:cNvSpPr>
          <p:nvPr/>
        </p:nvSpPr>
        <p:spPr bwMode="auto">
          <a:xfrm>
            <a:off x="5857875" y="2078038"/>
            <a:ext cx="21224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Where do they live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9" name="矩形 13"/>
          <p:cNvSpPr>
            <a:spLocks noChangeArrowheads="1"/>
          </p:cNvSpPr>
          <p:nvPr/>
        </p:nvSpPr>
        <p:spPr bwMode="auto">
          <a:xfrm>
            <a:off x="6288088" y="4479925"/>
            <a:ext cx="12652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In the tree.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670057" y="2018747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25"/>
          <p:cNvSpPr txBox="1"/>
          <p:nvPr/>
        </p:nvSpPr>
        <p:spPr>
          <a:xfrm>
            <a:off x="2287100" y="219778"/>
            <a:ext cx="4919616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2. Listen and number.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6147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54438" y="5737225"/>
            <a:ext cx="2120900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2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96988" y="1092200"/>
            <a:ext cx="6365875" cy="462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703888" y="2601913"/>
            <a:ext cx="390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000" b="1">
              <a:latin typeface="Arial" panose="020B0604020202020204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744913" y="2006600"/>
            <a:ext cx="390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000" b="1">
              <a:latin typeface="Arial" panose="020B0604020202020204" pitchFamily="34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405063" y="2873375"/>
            <a:ext cx="3921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000" b="1">
              <a:latin typeface="Arial" panose="020B0604020202020204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873625" y="2754313"/>
            <a:ext cx="3921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000" b="1">
              <a:latin typeface="Arial" panose="020B0604020202020204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532063" y="4610100"/>
            <a:ext cx="390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20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23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25"/>
          <p:cNvSpPr txBox="1"/>
          <p:nvPr/>
        </p:nvSpPr>
        <p:spPr>
          <a:xfrm>
            <a:off x="2631475" y="267278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3. Find and write.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7171" name="Picture 2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7263" y="1154113"/>
            <a:ext cx="7227887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2" name="矩形 1"/>
          <p:cNvSpPr>
            <a:spLocks noChangeArrowheads="1"/>
          </p:cNvSpPr>
          <p:nvPr/>
        </p:nvSpPr>
        <p:spPr bwMode="auto">
          <a:xfrm>
            <a:off x="957263" y="4362450"/>
            <a:ext cx="7580312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_____</a:t>
            </a:r>
            <a:r>
              <a:rPr lang="en-US" altLang="zh-CN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eat meat.                  2. A fish lives in a_____ 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_____ eat grass.                   4. _______</a:t>
            </a:r>
            <a:r>
              <a:rPr lang="en-US" altLang="zh-CN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eat bananas.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A _____ lives in a forest.     6. A cow lives on a _____.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317625" y="4481513"/>
            <a:ext cx="1273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Tiger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064375" y="4516438"/>
            <a:ext cx="1273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river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290638" y="5043488"/>
            <a:ext cx="1273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Sheep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059363" y="5041900"/>
            <a:ext cx="12731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Monkey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593850" y="5589588"/>
            <a:ext cx="1273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bear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185025" y="5607050"/>
            <a:ext cx="1273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5"/>
          <p:cNvSpPr txBox="1"/>
          <p:nvPr/>
        </p:nvSpPr>
        <p:spPr>
          <a:xfrm>
            <a:off x="2215850" y="279153"/>
            <a:ext cx="5134291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4. Look</a:t>
            </a:r>
            <a:r>
              <a:rPr kumimoji="1" lang="zh-CN" altLang="en-US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，</a:t>
            </a: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read and tick.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8195" name="Picture 1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87500" y="1123950"/>
            <a:ext cx="1881188" cy="157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18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45175" y="1152525"/>
            <a:ext cx="1784350" cy="155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1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87500" y="3908425"/>
            <a:ext cx="1893888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20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9813" y="3903663"/>
            <a:ext cx="1433512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9" name="矩形 1"/>
          <p:cNvSpPr>
            <a:spLocks noChangeArrowheads="1"/>
          </p:cNvSpPr>
          <p:nvPr/>
        </p:nvSpPr>
        <p:spPr bwMode="auto">
          <a:xfrm>
            <a:off x="628650" y="2474913"/>
            <a:ext cx="74469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40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□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eight monkeys.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40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Pandas eat fish. 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40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□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five monkeys.          </a:t>
            </a:r>
            <a:r>
              <a:rPr lang="en-US" altLang="zh-CN" sz="40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Cats eat fish.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□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bird lives in a tree.                </a:t>
            </a:r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Its nose is long. 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□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bird lives in a river.               </a:t>
            </a:r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Its tail is long.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41375" y="3287713"/>
            <a:ext cx="6365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256213" y="3281363"/>
            <a:ext cx="6365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841375" y="5387975"/>
            <a:ext cx="6365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256213" y="5360988"/>
            <a:ext cx="6365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5"/>
          <p:cNvSpPr txBox="1"/>
          <p:nvPr/>
        </p:nvSpPr>
        <p:spPr>
          <a:xfrm>
            <a:off x="2583975" y="267278"/>
            <a:ext cx="4421082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5. </a:t>
            </a: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How am I doing</a:t>
            </a:r>
            <a:r>
              <a:rPr kumimoji="1" lang="en-US" altLang="zh-CN" sz="3600" spc="-300" dirty="0" smtClean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? 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9219" name="Picture 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57275" y="1309688"/>
            <a:ext cx="6980238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7938" y="5265738"/>
            <a:ext cx="361950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4375" y="5235575"/>
            <a:ext cx="523875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84838" y="5459413"/>
            <a:ext cx="1892300" cy="20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846638"/>
            <a:ext cx="9144000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9" descr="구름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0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35825" y="503238"/>
            <a:ext cx="10429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Oval 17"/>
          <p:cNvSpPr>
            <a:spLocks noChangeArrowheads="1"/>
          </p:cNvSpPr>
          <p:nvPr/>
        </p:nvSpPr>
        <p:spPr bwMode="auto">
          <a:xfrm>
            <a:off x="2371725" y="5734050"/>
            <a:ext cx="4398963" cy="898525"/>
          </a:xfrm>
          <a:prstGeom prst="ellipse">
            <a:avLst/>
          </a:prstGeom>
          <a:gradFill rotWithShape="1">
            <a:gsLst>
              <a:gs pos="0">
                <a:srgbClr val="0E320D"/>
              </a:gs>
              <a:gs pos="100000">
                <a:srgbClr val="1F6B1B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ko-KR" altLang="en-US"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10246" name="Picture 16" descr="꽃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03550" y="3363913"/>
            <a:ext cx="3136900" cy="302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矩形 3"/>
          <p:cNvSpPr>
            <a:spLocks noChangeArrowheads="1"/>
          </p:cNvSpPr>
          <p:nvPr/>
        </p:nvSpPr>
        <p:spPr bwMode="auto">
          <a:xfrm>
            <a:off x="5580063" y="6553200"/>
            <a:ext cx="21748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100">
                <a:solidFill>
                  <a:srgbClr val="414141"/>
                </a:solidFill>
                <a:latin typeface="Calibri" panose="020F0502020204030204" pitchFamily="34" charset="0"/>
              </a:rPr>
              <a:t> </a:t>
            </a:r>
            <a:endParaRPr lang="zh-CN" altLang="en-US" sz="1100">
              <a:solidFill>
                <a:srgbClr val="41414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9002" y="1329274"/>
            <a:ext cx="5285999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Thank you! </a:t>
            </a:r>
            <a:endParaRPr lang="zh-CN" altLang="en-US" sz="7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e3a33033-5d4d-43a9-9af5-564e29a36f2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1685</Words>
  <Application>WPS 演示</Application>
  <PresentationFormat>全屏显示(4:3)</PresentationFormat>
  <Paragraphs>110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Arial</vt:lpstr>
      <vt:lpstr>Calibri</vt:lpstr>
      <vt:lpstr>Malgun Gothic</vt:lpstr>
      <vt:lpstr>Times New Roman</vt:lpstr>
      <vt:lpstr>黑体</vt:lpstr>
      <vt:lpstr>微软雅黑</vt:lpstr>
      <vt:lpstr>Kozuka Gothic Pro H</vt:lpstr>
      <vt:lpstr>Yu Gothic</vt:lpstr>
      <vt:lpstr>方正大黑简体</vt:lpstr>
      <vt:lpstr>Arial Black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555</cp:revision>
  <dcterms:created xsi:type="dcterms:W3CDTF">2016-01-15T00:46:00Z</dcterms:created>
  <dcterms:modified xsi:type="dcterms:W3CDTF">2023-03-04T12:05:08Z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78A6E317134444A39443D996CAE8043C</vt:lpwstr>
  </property>
  <property fmtid="{D5CDD505-2E9C-101B-9397-08002B2CF9AE}" pid="3" name="KSOProductBuildVer">
    <vt:lpwstr>2052-11.1.0.13703</vt:lpwstr>
  </property>
</Properties>
</file>