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80" r:id="rId3"/>
    <p:sldId id="479" r:id="rId5"/>
    <p:sldId id="497" r:id="rId6"/>
    <p:sldId id="511" r:id="rId7"/>
    <p:sldId id="509" r:id="rId8"/>
    <p:sldId id="513" r:id="rId9"/>
    <p:sldId id="512" r:id="rId10"/>
    <p:sldId id="517" r:id="rId11"/>
    <p:sldId id="520" r:id="rId12"/>
    <p:sldId id="519" r:id="rId13"/>
    <p:sldId id="523" r:id="rId14"/>
    <p:sldId id="529" r:id="rId15"/>
    <p:sldId id="522" r:id="rId16"/>
    <p:sldId id="525" r:id="rId17"/>
    <p:sldId id="526" r:id="rId18"/>
    <p:sldId id="528" r:id="rId19"/>
    <p:sldId id="527" r:id="rId20"/>
    <p:sldId id="531" r:id="rId21"/>
    <p:sldId id="530" r:id="rId22"/>
    <p:sldId id="414" r:id="rId23"/>
    <p:sldId id="268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4BCFE1"/>
    <a:srgbClr val="0000FF"/>
    <a:srgbClr val="B2F3FC"/>
    <a:srgbClr val="57D2E3"/>
    <a:srgbClr val="21B1C5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5" autoAdjust="0"/>
    <p:restoredTop sz="66048" autoAdjust="0"/>
  </p:normalViewPr>
  <p:slideViewPr>
    <p:cSldViewPr snapToGrid="0">
      <p:cViewPr>
        <p:scale>
          <a:sx n="100" d="100"/>
          <a:sy n="100" d="100"/>
        </p:scale>
        <p:origin x="-3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7E5BDBDA-77DE-4A24-BDD8-2A3A888816E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B828A0FC-758B-459E-B273-4DC2C8EA1EC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A2A4225-78CC-4C9D-8A97-4FAD7F544A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D9AA58E-C9C3-4BA7-9696-4A5817DE86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97" y="1697566"/>
            <a:ext cx="6123249" cy="2132535"/>
            <a:chOff x="-629654" y="1814835"/>
            <a:chExt cx="8163615" cy="213884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128257" y="1814835"/>
              <a:ext cx="4647790" cy="5816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3 Lesson 14</a:t>
              </a:r>
              <a:endPara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629654" y="2626326"/>
              <a:ext cx="8163615" cy="1327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Tx/>
                <a:buNone/>
                <a:defRPr/>
              </a:pPr>
              <a:r>
                <a:rPr lang="en-US" altLang="zh-CN" sz="4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Would You Like Some Soup?</a:t>
              </a:r>
              <a:endPara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4" name="图片 8" descr="英语冀教（三起）三年级下册（2012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8147" y="1547815"/>
            <a:ext cx="3020751" cy="455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410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7411" name="Picture 6" descr="2799657_095459066912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51435" y="1355726"/>
            <a:ext cx="4699397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888581" y="5646738"/>
            <a:ext cx="16478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rice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434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8435" name="Picture 7" descr="4941779_104625056296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19600" y="4108451"/>
            <a:ext cx="2857500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12" descr="3602427020070521071557466_000_64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26331" y="4081463"/>
            <a:ext cx="2958704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5" descr="img_副本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56098" y="1255714"/>
            <a:ext cx="2958703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7" descr="10713163559"/>
          <p:cNvPicPr>
            <a:picLocks noChangeAspect="1" noChangeArrowheads="1"/>
          </p:cNvPicPr>
          <p:nvPr/>
        </p:nvPicPr>
        <p:blipFill>
          <a:blip r:embed="rId4" cstate="email"/>
          <a:srcRect l="-613"/>
          <a:stretch>
            <a:fillRect/>
          </a:stretch>
        </p:blipFill>
        <p:spPr bwMode="auto">
          <a:xfrm>
            <a:off x="4391026" y="1263650"/>
            <a:ext cx="2927747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422798" y="3152775"/>
            <a:ext cx="234910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latin typeface="Times New Roman" panose="02020603050405020304" pitchFamily="18" charset="0"/>
              </a:rPr>
              <a:t>noodles</a:t>
            </a:r>
            <a:endParaRPr lang="en-US" altLang="zh-CN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4711304" y="3057525"/>
            <a:ext cx="256460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latin typeface="Times New Roman" panose="02020603050405020304" pitchFamily="18" charset="0"/>
              </a:rPr>
              <a:t>dumplings</a:t>
            </a:r>
            <a:endParaRPr lang="en-US" altLang="zh-CN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794273" y="5754688"/>
            <a:ext cx="17549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latin typeface="Times New Roman" panose="02020603050405020304" pitchFamily="18" charset="0"/>
              </a:rPr>
              <a:t>soup</a:t>
            </a:r>
            <a:endParaRPr lang="en-US" altLang="zh-CN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5107781" y="5727700"/>
            <a:ext cx="16478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latin typeface="Times New Roman" panose="02020603050405020304" pitchFamily="18" charset="0"/>
              </a:rPr>
              <a:t>rice</a:t>
            </a:r>
            <a:endParaRPr lang="en-US" altLang="zh-CN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458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chant!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71463" y="1544040"/>
            <a:ext cx="8760619" cy="4559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sym typeface="Calibri" panose="020F0502020204030204" pitchFamily="34" charset="0"/>
              </a:rPr>
              <a:t>Are you hungry?</a:t>
            </a:r>
            <a:r>
              <a:rPr lang="zh-CN" altLang="en-US" sz="36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  <a:sym typeface="Calibri" panose="020F0502020204030204" pitchFamily="34" charset="0"/>
              </a:rPr>
              <a:t>Yes, I am.</a:t>
            </a:r>
            <a:endParaRPr lang="en-US" altLang="zh-CN" sz="36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sym typeface="Calibri" panose="020F0502020204030204" pitchFamily="34" charset="0"/>
              </a:rPr>
              <a:t>Dumplings and noodles,</a:t>
            </a:r>
            <a:endParaRPr lang="en-US" altLang="zh-CN" sz="36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sym typeface="Calibri" panose="020F0502020204030204" pitchFamily="34" charset="0"/>
              </a:rPr>
              <a:t>Yum! Yum! Yum!</a:t>
            </a:r>
            <a:endParaRPr lang="en-US" altLang="zh-CN" sz="36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sym typeface="Calibri" panose="020F0502020204030204" pitchFamily="34" charset="0"/>
              </a:rPr>
              <a:t>Are you thirsty? Yes, I am.</a:t>
            </a:r>
            <a:endParaRPr lang="en-US" altLang="zh-CN" sz="36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sym typeface="Calibri" panose="020F0502020204030204" pitchFamily="34" charset="0"/>
              </a:rPr>
              <a:t>Tea and juice,</a:t>
            </a:r>
            <a:endParaRPr lang="en-US" altLang="zh-CN" sz="36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sym typeface="Calibri" panose="020F0502020204030204" pitchFamily="34" charset="0"/>
              </a:rPr>
              <a:t>Please! Please! Please!</a:t>
            </a:r>
            <a:endParaRPr lang="en-US" altLang="zh-CN" sz="36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zh-CN" sz="36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482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20483" name="Picture 5" descr="part2_2012517173724_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5085" y="2238376"/>
            <a:ext cx="5957888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1670447" y="1370014"/>
            <a:ext cx="3989784" cy="649287"/>
          </a:xfrm>
          <a:prstGeom prst="wedgeRoundRectCallout">
            <a:avLst>
              <a:gd name="adj1" fmla="val -51602"/>
              <a:gd name="adj2" fmla="val 127750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Are you hungry, Jenny?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5629275" y="1936750"/>
            <a:ext cx="3514725" cy="1379538"/>
          </a:xfrm>
          <a:prstGeom prst="wedgeRoundRectCallout">
            <a:avLst>
              <a:gd name="adj1" fmla="val -64241"/>
              <a:gd name="adj2" fmla="val 84171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Yes! I’m very hungry.</a:t>
            </a:r>
            <a:r>
              <a:rPr lang="en-US" altLang="zh-CN" sz="2400" dirty="0"/>
              <a:t> </a:t>
            </a:r>
            <a:r>
              <a:rPr lang="en-US" altLang="zh-CN" sz="2400" b="1" dirty="0">
                <a:latin typeface="Times New Roman" panose="02020603050405020304" pitchFamily="18" charset="0"/>
              </a:rPr>
              <a:t>What’s this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?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 flipH="1">
            <a:off x="0" y="3835401"/>
            <a:ext cx="2200275" cy="722313"/>
          </a:xfrm>
          <a:prstGeom prst="wedgeRoundRectCallout">
            <a:avLst>
              <a:gd name="adj1" fmla="val -55769"/>
              <a:gd name="adj2" fmla="val 121690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Dumplings</a:t>
            </a:r>
            <a:r>
              <a:rPr lang="en-US" altLang="zh-CN" sz="2400" b="1" dirty="0"/>
              <a:t>.</a:t>
            </a:r>
            <a:endParaRPr lang="en-US" altLang="zh-CN" sz="24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506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21507" name="Picture 5" descr="part2_2012517173724_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41785" y="2660651"/>
            <a:ext cx="5956697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1763316" y="1192213"/>
            <a:ext cx="3989784" cy="1155700"/>
          </a:xfrm>
          <a:prstGeom prst="wedgeRoundRectCallout">
            <a:avLst>
              <a:gd name="adj1" fmla="val -36977"/>
              <a:gd name="adj2" fmla="val 111204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eaLnBrk="0" hangingPunct="0">
              <a:lnSpc>
                <a:spcPct val="9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Would you like some dumplings, Jenny?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5629275" y="2509839"/>
            <a:ext cx="2928938" cy="738187"/>
          </a:xfrm>
          <a:prstGeom prst="wedgeRoundRectCallout">
            <a:avLst>
              <a:gd name="adj1" fmla="val -51134"/>
              <a:gd name="adj2" fmla="val 145199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Yes, please.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algn="ctr" eaLnBrk="0" hangingPunct="0"/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530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22531" name="Picture 5" descr="part2_2012517173724_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41785" y="2660651"/>
            <a:ext cx="5956697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8"/>
          <p:cNvSpPr>
            <a:spLocks noChangeArrowheads="1"/>
          </p:cNvSpPr>
          <p:nvPr/>
        </p:nvSpPr>
        <p:spPr bwMode="auto">
          <a:xfrm flipH="1">
            <a:off x="0" y="1365251"/>
            <a:ext cx="4063604" cy="1146175"/>
          </a:xfrm>
          <a:prstGeom prst="wedgeRoundRectCallout">
            <a:avLst>
              <a:gd name="adj1" fmla="val -22620"/>
              <a:gd name="adj2" fmla="val 210014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eaLnBrk="0" hangingPunct="0">
              <a:lnSpc>
                <a:spcPct val="9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Would you like some soup, Jenny?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5629275" y="2509839"/>
            <a:ext cx="2914650" cy="738187"/>
          </a:xfrm>
          <a:prstGeom prst="wedgeRoundRectCallout">
            <a:avLst>
              <a:gd name="adj1" fmla="val -51134"/>
              <a:gd name="adj2" fmla="val 145199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No, thanks.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algn="ctr" eaLnBrk="0" hangingPunct="0"/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85788" y="1733551"/>
            <a:ext cx="42005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Are you hungry?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400550" y="1790701"/>
            <a:ext cx="42291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你饿吗？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6" name="Rectangle 2"/>
          <p:cNvSpPr txBox="1">
            <a:spLocks noChangeArrowheads="1"/>
          </p:cNvSpPr>
          <p:nvPr/>
        </p:nvSpPr>
        <p:spPr bwMode="auto">
          <a:xfrm>
            <a:off x="1943101" y="63817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Summary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1607344" y="2790826"/>
            <a:ext cx="7965281" cy="74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在餐桌上询问别人是否饥饿</a:t>
            </a:r>
            <a:endParaRPr lang="en-US" altLang="zh-CN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320279" y="3001963"/>
            <a:ext cx="19716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用法：</a:t>
            </a:r>
            <a:endParaRPr lang="zh-CN" altLang="en-US" sz="3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358379" y="3965575"/>
            <a:ext cx="1970484" cy="74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回答：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1658541" y="3965575"/>
            <a:ext cx="6642497" cy="742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Yes, I am./ No, I’m not.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0" grpId="0"/>
      <p:bldP spid="23" grpId="0"/>
      <p:bldP spid="26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71462" y="1485901"/>
            <a:ext cx="54149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Would you like some …?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557838" y="1543051"/>
            <a:ext cx="42291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你想要些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吗？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0" name="Rectangle 2"/>
          <p:cNvSpPr txBox="1">
            <a:spLocks noChangeArrowheads="1"/>
          </p:cNvSpPr>
          <p:nvPr/>
        </p:nvSpPr>
        <p:spPr bwMode="auto">
          <a:xfrm>
            <a:off x="1943101" y="63817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Summary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1607344" y="2409825"/>
            <a:ext cx="7965281" cy="74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询问别人想吃点什么或喝点什么</a:t>
            </a:r>
            <a:endParaRPr lang="en-US" altLang="zh-CN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320279" y="2620963"/>
            <a:ext cx="19716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用法：</a:t>
            </a:r>
            <a:endParaRPr lang="zh-CN" altLang="en-US" sz="3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358379" y="3451225"/>
            <a:ext cx="1970484" cy="74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回答：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1658541" y="3451225"/>
            <a:ext cx="6642497" cy="742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Yes, please./ No, thanks.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328613" y="4495800"/>
            <a:ext cx="8401050" cy="14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学会如何礼貌的接受或婉拒他人的邀请，餐桌前做个有礼貌的好孩子。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0" grpId="0"/>
      <p:bldP spid="23" grpId="0"/>
      <p:bldP spid="26" grpId="0"/>
      <p:bldP spid="30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602" name="Rectangle 2"/>
          <p:cNvSpPr txBox="1">
            <a:spLocks noChangeArrowheads="1"/>
          </p:cNvSpPr>
          <p:nvPr/>
        </p:nvSpPr>
        <p:spPr bwMode="auto">
          <a:xfrm>
            <a:off x="2224088" y="63500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25603" name="矩形 5"/>
          <p:cNvSpPr>
            <a:spLocks noChangeArrowheads="1"/>
          </p:cNvSpPr>
          <p:nvPr/>
        </p:nvSpPr>
        <p:spPr bwMode="auto">
          <a:xfrm>
            <a:off x="286346" y="1761797"/>
            <a:ext cx="8857654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Read and match.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Are you hungry</a:t>
            </a:r>
            <a:r>
              <a:rPr lang="zh-CN" altLang="en-US" sz="2800" b="1" dirty="0">
                <a:latin typeface="Times New Roman" panose="02020603050405020304" pitchFamily="18" charset="0"/>
              </a:rPr>
              <a:t>？</a:t>
            </a:r>
            <a:r>
              <a:rPr lang="zh-CN" altLang="en-US" sz="2800" dirty="0">
                <a:latin typeface="Times New Roman" panose="02020603050405020304" pitchFamily="18" charset="0"/>
              </a:rPr>
              <a:t>               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It is a table.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What is this?</a:t>
            </a:r>
            <a:r>
              <a:rPr lang="en-US" altLang="zh-CN" sz="2800" dirty="0">
                <a:latin typeface="Times New Roman" panose="02020603050405020304" pitchFamily="18" charset="0"/>
              </a:rPr>
              <a:t>                       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Yes</a:t>
            </a:r>
            <a:r>
              <a:rPr lang="zh-CN" altLang="en-US" sz="2800" b="1" dirty="0">
                <a:latin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</a:rPr>
              <a:t>I am very hungry.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Would you like some soup?</a:t>
            </a:r>
            <a:r>
              <a:rPr lang="en-US" altLang="zh-CN" sz="2800" dirty="0">
                <a:latin typeface="Times New Roman" panose="02020603050405020304" pitchFamily="18" charset="0"/>
              </a:rPr>
              <a:t>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No, I am very hungry.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Are you thirsty?</a:t>
            </a:r>
            <a:r>
              <a:rPr lang="en-US" altLang="zh-CN" sz="2800" dirty="0">
                <a:latin typeface="Times New Roman" panose="02020603050405020304" pitchFamily="18" charset="0"/>
              </a:rPr>
              <a:t>                   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Yes, please.</a:t>
            </a:r>
            <a:r>
              <a:rPr lang="en-US" altLang="zh-CN" sz="2800" dirty="0">
                <a:latin typeface="Times New Roman" panose="02020603050405020304" pitchFamily="18" charset="0"/>
              </a:rPr>
              <a:t> 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Line 9">
            <a:hlinkClick r:id="" action="ppaction://noaction">
              <a:snd r:embed="rId1" name="click.wav"/>
            </a:hlinkClick>
          </p:cNvPr>
          <p:cNvSpPr>
            <a:spLocks noChangeShapeType="1"/>
          </p:cNvSpPr>
          <p:nvPr/>
        </p:nvSpPr>
        <p:spPr bwMode="auto">
          <a:xfrm>
            <a:off x="3124200" y="3059114"/>
            <a:ext cx="2068116" cy="758825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3983832" y="5051425"/>
            <a:ext cx="1273969" cy="60960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 flipH="1">
            <a:off x="2449117" y="3048000"/>
            <a:ext cx="2688431" cy="91440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 flipH="1">
            <a:off x="2927747" y="4848225"/>
            <a:ext cx="2286000" cy="101600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4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626" name="Rectangle 2"/>
          <p:cNvSpPr txBox="1">
            <a:spLocks noChangeArrowheads="1"/>
          </p:cNvSpPr>
          <p:nvPr/>
        </p:nvSpPr>
        <p:spPr bwMode="auto">
          <a:xfrm>
            <a:off x="2224088" y="63500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26627" name="Text Box 6"/>
          <p:cNvSpPr txBox="1">
            <a:spLocks noChangeArrowheads="1"/>
          </p:cNvSpPr>
          <p:nvPr/>
        </p:nvSpPr>
        <p:spPr bwMode="auto">
          <a:xfrm>
            <a:off x="4105275" y="2209801"/>
            <a:ext cx="39493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Practice in group.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6628" name="Text Box 13"/>
          <p:cNvSpPr txBox="1">
            <a:spLocks noChangeArrowheads="1"/>
          </p:cNvSpPr>
          <p:nvPr/>
        </p:nvSpPr>
        <p:spPr bwMode="auto">
          <a:xfrm>
            <a:off x="4138612" y="3276600"/>
            <a:ext cx="50053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A: Would you like some rice?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6629" name="Text Box 14"/>
          <p:cNvSpPr txBox="1">
            <a:spLocks noChangeArrowheads="1"/>
          </p:cNvSpPr>
          <p:nvPr/>
        </p:nvSpPr>
        <p:spPr bwMode="auto">
          <a:xfrm>
            <a:off x="4161235" y="4076701"/>
            <a:ext cx="2914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B: Yes, please!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pic>
        <p:nvPicPr>
          <p:cNvPr id="26630" name="Picture 8" descr="C:\Users\Administrator\Desktop\37-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3406" y="1619250"/>
            <a:ext cx="3162300" cy="498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218" name="Rectangle 2"/>
          <p:cNvSpPr txBox="1">
            <a:spLocks noChangeArrowheads="1"/>
          </p:cNvSpPr>
          <p:nvPr/>
        </p:nvSpPr>
        <p:spPr bwMode="auto">
          <a:xfrm>
            <a:off x="1995488" y="48577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-230983" y="627063"/>
            <a:ext cx="35683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What’s this?</a:t>
            </a:r>
            <a:endParaRPr lang="zh-CN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0" name="图片 7169" descr="12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5800" y="1370014"/>
            <a:ext cx="3326606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54129" y="1366838"/>
            <a:ext cx="3867150" cy="211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图片 26" descr="a2980dc7f83b32a40eb33ca02c_560"/>
          <p:cNvPicPr>
            <a:picLocks noChangeAspect="1" noChangeArrowheads="1"/>
          </p:cNvPicPr>
          <p:nvPr/>
        </p:nvPicPr>
        <p:blipFill>
          <a:blip r:embed="rId3" cstate="email"/>
          <a:srcRect b="-50"/>
          <a:stretch>
            <a:fillRect/>
          </a:stretch>
        </p:blipFill>
        <p:spPr bwMode="auto">
          <a:xfrm>
            <a:off x="521494" y="4094163"/>
            <a:ext cx="2815829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图片 28" descr="2011011715473738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13535" y="4094163"/>
            <a:ext cx="2647950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十六角星 29"/>
          <p:cNvSpPr>
            <a:spLocks noChangeArrowheads="1"/>
          </p:cNvSpPr>
          <p:nvPr/>
        </p:nvSpPr>
        <p:spPr bwMode="auto">
          <a:xfrm>
            <a:off x="1712119" y="3167064"/>
            <a:ext cx="1444229" cy="1127125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table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2" name="十六角星 31"/>
          <p:cNvSpPr>
            <a:spLocks noChangeArrowheads="1"/>
          </p:cNvSpPr>
          <p:nvPr/>
        </p:nvSpPr>
        <p:spPr bwMode="auto">
          <a:xfrm>
            <a:off x="5428060" y="3167064"/>
            <a:ext cx="1444228" cy="1127125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food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3" name="十六角星 32"/>
          <p:cNvSpPr>
            <a:spLocks noChangeArrowheads="1"/>
          </p:cNvSpPr>
          <p:nvPr/>
        </p:nvSpPr>
        <p:spPr bwMode="auto">
          <a:xfrm>
            <a:off x="1578769" y="5976938"/>
            <a:ext cx="1444229" cy="1128712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eat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4" name="十六角星 33"/>
          <p:cNvSpPr>
            <a:spLocks noChangeArrowheads="1"/>
          </p:cNvSpPr>
          <p:nvPr/>
        </p:nvSpPr>
        <p:spPr bwMode="auto">
          <a:xfrm>
            <a:off x="3840956" y="5980113"/>
            <a:ext cx="1444229" cy="1128712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drink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28" name="图片 4506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78229" y="3892550"/>
            <a:ext cx="1256109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十六角星 35"/>
          <p:cNvSpPr>
            <a:spLocks noChangeArrowheads="1"/>
          </p:cNvSpPr>
          <p:nvPr/>
        </p:nvSpPr>
        <p:spPr bwMode="auto">
          <a:xfrm>
            <a:off x="6878241" y="5686425"/>
            <a:ext cx="1276350" cy="1538288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juice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0" grpId="0"/>
      <p:bldP spid="32" grpId="0"/>
      <p:bldP spid="33" grpId="0"/>
      <p:bldP spid="34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650" name="Rectangle 2"/>
          <p:cNvSpPr txBox="1">
            <a:spLocks noChangeArrowheads="1"/>
          </p:cNvSpPr>
          <p:nvPr/>
        </p:nvSpPr>
        <p:spPr bwMode="auto">
          <a:xfrm>
            <a:off x="2234804" y="91943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Homework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>
              <a:lnSpc>
                <a:spcPct val="90000"/>
              </a:lnSpc>
            </a:pP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6" name="TextBox 3"/>
          <p:cNvSpPr>
            <a:spLocks noChangeArrowheads="1"/>
          </p:cNvSpPr>
          <p:nvPr/>
        </p:nvSpPr>
        <p:spPr bwMode="auto">
          <a:xfrm>
            <a:off x="85725" y="2299836"/>
            <a:ext cx="93202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、熟记本节课所学句型和单词，必须会听、说、读、写。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Ask your family member “Would you like some  _____?”(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询问你的家庭成员“你想吃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________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吗？”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 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 descr="8a4d8df3-8206-4370-87e8-2acf4fccd5a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1469" y="2071688"/>
            <a:ext cx="3008710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20482"/>
          <p:cNvSpPr txBox="1">
            <a:spLocks noChangeArrowheads="1"/>
          </p:cNvSpPr>
          <p:nvPr/>
        </p:nvSpPr>
        <p:spPr bwMode="auto">
          <a:xfrm>
            <a:off x="4404123" y="3259138"/>
            <a:ext cx="431125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</a:rPr>
              <a:t>I am ____. </a:t>
            </a:r>
            <a:endParaRPr lang="en-US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20483"/>
          <p:cNvSpPr txBox="1">
            <a:spLocks noChangeArrowheads="1"/>
          </p:cNvSpPr>
          <p:nvPr/>
        </p:nvSpPr>
        <p:spPr bwMode="auto">
          <a:xfrm>
            <a:off x="4332685" y="4267201"/>
            <a:ext cx="438269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</a:rPr>
              <a:t>I want to _____. </a:t>
            </a:r>
            <a:endParaRPr lang="en-US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 descr="6445-11100G012076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876425"/>
            <a:ext cx="3725466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1240B343cP-149604"/>
          <p:cNvPicPr>
            <a:picLocks noChangeAspect="1" noChangeArrowheads="1"/>
          </p:cNvPicPr>
          <p:nvPr/>
        </p:nvPicPr>
        <p:blipFill>
          <a:blip r:embed="rId3" cstate="email"/>
          <a:srcRect r="-79"/>
          <a:stretch>
            <a:fillRect/>
          </a:stretch>
        </p:blipFill>
        <p:spPr bwMode="auto">
          <a:xfrm>
            <a:off x="535782" y="1506538"/>
            <a:ext cx="2865835" cy="508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90fba69c45d00f984f22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0050" y="1827214"/>
            <a:ext cx="3200400" cy="476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Rectangle 2"/>
          <p:cNvSpPr txBox="1">
            <a:spLocks noChangeArrowheads="1"/>
          </p:cNvSpPr>
          <p:nvPr/>
        </p:nvSpPr>
        <p:spPr bwMode="auto">
          <a:xfrm>
            <a:off x="1995488" y="48577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rAng="0" ptsTypes="">
                                      <p:cBhvr>
                                        <p:cTn id="2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266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1267" name="Picture 10" descr="1072520_180048022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27522" y="1657350"/>
            <a:ext cx="4410075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865019" y="3276601"/>
            <a:ext cx="23491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noodles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0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4" name="Picture 5" descr="W02008102831142392923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6998" y="4025901"/>
            <a:ext cx="2917031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798308_225424041_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E100D"/>
              </a:clrFrom>
              <a:clrTo>
                <a:srgbClr val="0E100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8010" y="1160464"/>
            <a:ext cx="3139678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2008122311564613_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0E100D"/>
              </a:clrFrom>
              <a:clrTo>
                <a:srgbClr val="0E100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6998" y="1328739"/>
            <a:ext cx="2896790" cy="238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3112927_094715032993_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20892" y="3862389"/>
            <a:ext cx="2849165" cy="275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3634979" y="5692775"/>
            <a:ext cx="702469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3515916" y="2944813"/>
            <a:ext cx="702469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4935141" y="5703888"/>
            <a:ext cx="702469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4973241" y="2944813"/>
            <a:ext cx="702469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314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3315" name="Picture 5" descr="zy02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8663" y="1773239"/>
            <a:ext cx="46863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550694" y="3098800"/>
            <a:ext cx="330829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dumplings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338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4" name="Picture 5" descr="5284935_175820084377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79922" y="1255713"/>
            <a:ext cx="2189559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358664_084320078363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13723" y="4094163"/>
            <a:ext cx="2345531" cy="253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 descr="10713163559"/>
          <p:cNvPicPr>
            <a:picLocks noChangeAspect="1" noChangeArrowheads="1"/>
          </p:cNvPicPr>
          <p:nvPr/>
        </p:nvPicPr>
        <p:blipFill>
          <a:blip r:embed="rId3" cstate="email"/>
          <a:srcRect l="-613"/>
          <a:stretch>
            <a:fillRect/>
          </a:stretch>
        </p:blipFill>
        <p:spPr bwMode="auto">
          <a:xfrm>
            <a:off x="5014912" y="1317625"/>
            <a:ext cx="2272904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2717092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00150" y="4025900"/>
            <a:ext cx="230386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481388" y="5692775"/>
            <a:ext cx="702469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3362325" y="2944813"/>
            <a:ext cx="702469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4545807" y="5703888"/>
            <a:ext cx="702469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583907" y="2944813"/>
            <a:ext cx="702469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362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5363" name="Picture 11" descr="3602427020070521071557466_000_64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18047" y="1371601"/>
            <a:ext cx="5504259" cy="478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698082" y="5972175"/>
            <a:ext cx="17549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soup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386" name="Rectangle 2"/>
          <p:cNvSpPr txBox="1">
            <a:spLocks noChangeArrowheads="1"/>
          </p:cNvSpPr>
          <p:nvPr/>
        </p:nvSpPr>
        <p:spPr bwMode="auto">
          <a:xfrm>
            <a:off x="1943101" y="5143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4" name="Picture 5" descr="xin_52070708163551525593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9187" y="1309688"/>
            <a:ext cx="2391966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14300000865308128797738124710_s"/>
          <p:cNvPicPr>
            <a:picLocks noChangeAspect="1" noChangeArrowheads="1"/>
          </p:cNvPicPr>
          <p:nvPr/>
        </p:nvPicPr>
        <p:blipFill>
          <a:blip r:embed="rId2" cstate="email"/>
          <a:srcRect l="-462"/>
          <a:stretch>
            <a:fillRect/>
          </a:stretch>
        </p:blipFill>
        <p:spPr bwMode="auto">
          <a:xfrm>
            <a:off x="4702969" y="4160838"/>
            <a:ext cx="2349104" cy="248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1072520_180048022_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95375" y="4167188"/>
            <a:ext cx="2446735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205288" y="2919413"/>
            <a:ext cx="702469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×</a:t>
            </a:r>
            <a:endParaRPr lang="en-US" altLang="zh-CN" sz="4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sym typeface="+mn-ea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399235" y="5751513"/>
            <a:ext cx="702469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×</a:t>
            </a:r>
            <a:endParaRPr lang="en-US" altLang="zh-CN" sz="4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sym typeface="+mn-ea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4319588" y="5692776"/>
            <a:ext cx="702469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4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√</a:t>
            </a:r>
            <a:endParaRPr lang="en-US" altLang="zh-CN" sz="48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sym typeface="+mn-ea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3433763" y="2911475"/>
            <a:ext cx="702469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+mn-ea"/>
              </a:rPr>
              <a:t>√</a:t>
            </a:r>
            <a:endParaRPr lang="en-US" altLang="zh-CN" sz="4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sym typeface="+mn-ea"/>
            </a:endParaRPr>
          </a:p>
        </p:txBody>
      </p:sp>
      <p:pic>
        <p:nvPicPr>
          <p:cNvPr id="15" name="Picture 7" descr="10713163559"/>
          <p:cNvPicPr>
            <a:picLocks noChangeAspect="1" noChangeArrowheads="1"/>
          </p:cNvPicPr>
          <p:nvPr/>
        </p:nvPicPr>
        <p:blipFill>
          <a:blip r:embed="rId4" cstate="email"/>
          <a:srcRect l="-613"/>
          <a:stretch>
            <a:fillRect/>
          </a:stretch>
        </p:blipFill>
        <p:spPr bwMode="auto">
          <a:xfrm>
            <a:off x="4729162" y="1303339"/>
            <a:ext cx="2271713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KSO_WPP_MARK_KEY" val="90ecae22-76e5-4e60-8942-9dc875c5d74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1595</Words>
  <Application>WPS 演示</Application>
  <PresentationFormat>全屏显示(4:3)</PresentationFormat>
  <Paragraphs>204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1068</cp:revision>
  <dcterms:created xsi:type="dcterms:W3CDTF">2013-07-01T03:05:00Z</dcterms:created>
  <dcterms:modified xsi:type="dcterms:W3CDTF">2023-03-04T12:08:46Z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A9498F59CBA341FA99515917F431B3D0</vt:lpwstr>
  </property>
</Properties>
</file>