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8" r:id="rId3"/>
    <p:sldId id="257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273" r:id="rId18"/>
    <p:sldId id="307" r:id="rId19"/>
    <p:sldId id="311" r:id="rId20"/>
    <p:sldId id="312" r:id="rId21"/>
    <p:sldId id="313" r:id="rId22"/>
    <p:sldId id="314" r:id="rId23"/>
    <p:sldId id="283" r:id="rId24"/>
    <p:sldId id="342" r:id="rId25"/>
    <p:sldId id="353" r:id="rId26"/>
    <p:sldId id="287" r:id="rId27"/>
    <p:sldId id="288" r:id="rId28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DejaVu San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DejaVu San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DejaVu San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DejaVu San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DejaVu San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DejaVu San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DejaVu San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DejaVu San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DejaVu San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prstGeom prst="rect">
            <a:avLst/>
          </a:prstGeom>
        </p:spPr>
        <p:txBody>
          <a:bodyPr lIns="0" tIns="0" rIns="0" bIns="0" anchor="ctr"/>
          <a:lstStyle/>
          <a:p>
            <a:pPr lvl="0"/>
            <a:r>
              <a:rPr lang="zh-CN" noProof="0"/>
              <a:t>         </a:t>
            </a:r>
            <a:endParaRPr lang="zh-CN" noProof="0"/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en-US" noProof="0"/>
              <a:t>单击编辑备注格式</a:t>
            </a:r>
            <a:endParaRPr lang="en-US" noProof="0"/>
          </a:p>
        </p:txBody>
      </p:sp>
      <p:sp>
        <p:nvSpPr>
          <p:cNvPr id="12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1363" cy="534988"/>
          </a:xfrm>
          <a:prstGeom prst="rect">
            <a:avLst/>
          </a:prstGeom>
        </p:spPr>
        <p:txBody>
          <a:bodyPr lIns="0" tIns="0" rIns="0" bIns="0"/>
          <a:lstStyle>
            <a:lvl1pPr fontAlgn="auto">
              <a:spcBef>
                <a:spcPts val="0"/>
              </a:spcBef>
              <a:spcAft>
                <a:spcPts val="0"/>
              </a:spcAft>
              <a:defRPr sz="1400" spc="-1">
                <a:latin typeface="Times New Roman" panose="02020603050405020304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&lt;页眉&gt;</a:t>
            </a:r>
            <a:endParaRPr lang="en-US"/>
          </a:p>
        </p:txBody>
      </p:sp>
      <p:sp>
        <p:nvSpPr>
          <p:cNvPr id="129" name="PlaceHolder 4"/>
          <p:cNvSpPr>
            <a:spLocks noGrp="1"/>
          </p:cNvSpPr>
          <p:nvPr>
            <p:ph type="dt"/>
          </p:nvPr>
        </p:nvSpPr>
        <p:spPr>
          <a:xfrm>
            <a:off x="4278313" y="0"/>
            <a:ext cx="3281362" cy="534988"/>
          </a:xfrm>
          <a:prstGeom prst="rect">
            <a:avLst/>
          </a:prstGeom>
        </p:spPr>
        <p:txBody>
          <a:bodyPr lIns="0" tIns="0" rIns="0" bIns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pc="-1">
                <a:latin typeface="Times New Roman" panose="02020603050405020304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&lt;日期/时间&gt;</a:t>
            </a:r>
            <a:endParaRPr lang="en-US"/>
          </a:p>
        </p:txBody>
      </p:sp>
      <p:sp>
        <p:nvSpPr>
          <p:cNvPr id="130" name="PlaceHolder 5"/>
          <p:cNvSpPr>
            <a:spLocks noGrp="1"/>
          </p:cNvSpPr>
          <p:nvPr>
            <p:ph type="ftr"/>
          </p:nvPr>
        </p:nvSpPr>
        <p:spPr>
          <a:xfrm>
            <a:off x="0" y="10156825"/>
            <a:ext cx="3281363" cy="534988"/>
          </a:xfrm>
          <a:prstGeom prst="rect">
            <a:avLst/>
          </a:prstGeom>
        </p:spPr>
        <p:txBody>
          <a:bodyPr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400" spc="-1">
                <a:latin typeface="Times New Roman" panose="02020603050405020304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&lt;页脚&gt;</a:t>
            </a:r>
            <a:endParaRPr lang="en-US"/>
          </a:p>
        </p:txBody>
      </p:sp>
      <p:sp>
        <p:nvSpPr>
          <p:cNvPr id="131" name="PlaceHolder 6"/>
          <p:cNvSpPr>
            <a:spLocks noGrp="1"/>
          </p:cNvSpPr>
          <p:nvPr>
            <p:ph type="sldNum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</p:spPr>
        <p:txBody>
          <a:bodyPr lIns="0" tIns="0" r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pc="-1">
                <a:latin typeface="Times New Roman" panose="02020603050405020304"/>
                <a:ea typeface="+mn-ea"/>
                <a:cs typeface="+mn-cs"/>
              </a:defRPr>
            </a:lvl1pPr>
          </a:lstStyle>
          <a:p>
            <a:pPr>
              <a:defRPr/>
            </a:pPr>
            <a:fld id="{B722D6E5-3E25-4F3B-9B1E-83015172C301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5pPr>
    <a:lvl6pPr marL="2514600" indent="-2286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6pPr>
    <a:lvl7pPr marL="2971800" indent="-2286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7pPr>
    <a:lvl8pPr marL="3429000" indent="-2286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8pPr>
    <a:lvl9pPr marL="3886200" indent="-228600" algn="l" rtl="0" eaLnBrk="0" fontAlgn="base" hangingPunct="0">
      <a:spcBef>
        <a:spcPct val="30000"/>
      </a:spcBef>
      <a:spcAft>
        <a:spcPct val="0"/>
      </a:spcAft>
      <a:defRPr sz="1200">
        <a:solidFill>
          <a:schemeClr val="tx1"/>
        </a:solidFill>
        <a:latin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813" cy="4113213"/>
          </a:xfrm>
        </p:spPr>
        <p:txBody>
          <a:bodyPr vert="horz"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z="20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95" name="CustomShape 2"/>
          <p:cNvSpPr/>
          <p:nvPr/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C5C1755-2889-403D-A3D9-FC16D8F380C6}" type="slidenum">
              <a:rPr lang="en-US" sz="12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</a:fld>
            <a:endParaRPr lang="en-US" sz="12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B722D6E5-3E25-4F3B-9B1E-83015172C301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>
          <a:xfrm>
            <a:off x="457200" y="6356351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12080-1ADD-4EFC-9F6D-22C0D5E19981}" type="datetimeFigureOut">
              <a:rPr lang="en-US"/>
            </a:fld>
            <a:endParaRPr lang="en-US">
              <a:solidFill>
                <a:schemeClr val="tx1"/>
              </a:solidFill>
              <a:latin typeface="Times New Roman" panose="02020603050405020304"/>
              <a:ea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FF3F2-A66A-4994-B9D1-6FF6D31F9015}" type="slidenum">
              <a:rPr lang="en-US"/>
            </a:fld>
            <a:endParaRPr lang="en-US">
              <a:solidFill>
                <a:schemeClr val="tx1"/>
              </a:solidFill>
              <a:latin typeface="Times New Roman" panose="02020603050405020304"/>
              <a:ea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dt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 spc="-1">
                <a:solidFill>
                  <a:srgbClr val="8B8B8B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6D7FC9DC-8257-4937-9D9A-D45B7F1B7B37}" type="datetimeFigureOut">
              <a:rPr lang="en-US"/>
            </a:fld>
            <a:endParaRPr lang="en-US">
              <a:latin typeface="Times New Roman" panose="02020603050405020304"/>
              <a:ea typeface="+mn-ea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ftr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2400" spc="-1">
                <a:latin typeface="Times New Roman" panose="02020603050405020304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PlaceHolder 3"/>
          <p:cNvSpPr>
            <a:spLocks noGrp="1"/>
          </p:cNvSpPr>
          <p:nvPr>
            <p:ph type="sldNum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pc="-1">
                <a:solidFill>
                  <a:srgbClr val="8B8B8B"/>
                </a:solidFill>
                <a:latin typeface="Arial" panose="020B0604020202020204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71B2FE55-4D54-4973-B9EE-B7037C0B62E0}" type="slidenum">
              <a:rPr lang="en-US"/>
            </a:fld>
            <a:endParaRPr lang="en-US">
              <a:latin typeface="Times New Roman" panose="02020603050405020304"/>
              <a:ea typeface="+mn-e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4588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/>
              <a:t>单击鼠标编辑标题文字格式</a:t>
            </a:r>
            <a:endParaRPr lang="zh-CN"/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457200" y="1604964"/>
            <a:ext cx="8229600" cy="3976687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r>
              <a:rPr lang="zh-CN"/>
              <a:t>单击鼠标编辑大纲文字格式</a:t>
            </a:r>
            <a:endParaRPr lang="zh-CN"/>
          </a:p>
          <a:p>
            <a:pPr lvl="1"/>
            <a:r>
              <a:rPr lang="zh-CN"/>
              <a:t>第二个大纲级</a:t>
            </a:r>
            <a:endParaRPr lang="zh-CN"/>
          </a:p>
          <a:p>
            <a:pPr lvl="2"/>
            <a:r>
              <a:rPr lang="zh-CN"/>
              <a:t>第三大纲级别</a:t>
            </a:r>
            <a:endParaRPr lang="zh-CN"/>
          </a:p>
          <a:p>
            <a:pPr lvl="3"/>
            <a:r>
              <a:rPr lang="zh-CN"/>
              <a:t>第四大纲级别</a:t>
            </a:r>
            <a:endParaRPr lang="zh-CN"/>
          </a:p>
          <a:p>
            <a:pPr lvl="4"/>
            <a:r>
              <a:rPr lang="zh-CN"/>
              <a:t>第五大纲级别</a:t>
            </a:r>
            <a:endParaRPr lang="zh-CN"/>
          </a:p>
          <a:p>
            <a:pPr lvl="5"/>
            <a:r>
              <a:rPr lang="zh-CN"/>
              <a:t>第六大纲级别</a:t>
            </a:r>
            <a:endParaRPr lang="zh-CN"/>
          </a:p>
          <a:p>
            <a:pPr lvl="6"/>
            <a:r>
              <a:rPr lang="zh-CN"/>
              <a:t>第七大纲级别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jpeg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jpeg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21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image" Target="../media/image8.jpeg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3" Type="http://schemas.openxmlformats.org/officeDocument/2006/relationships/slideLayout" Target="../slideLayouts/slideLayout1.xml"/><Relationship Id="rId12" Type="http://schemas.openxmlformats.org/officeDocument/2006/relationships/slide" Target="slide23.xml"/><Relationship Id="rId11" Type="http://schemas.openxmlformats.org/officeDocument/2006/relationships/slide" Target="slide1.xml"/><Relationship Id="rId10" Type="http://schemas.openxmlformats.org/officeDocument/2006/relationships/slide" Target="slide24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slide" Target="slide2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jpeg"/><Relationship Id="rId6" Type="http://schemas.openxmlformats.org/officeDocument/2006/relationships/slide" Target="slide2.xml"/><Relationship Id="rId5" Type="http://schemas.openxmlformats.org/officeDocument/2006/relationships/image" Target="../media/image29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jpeg"/><Relationship Id="rId6" Type="http://schemas.openxmlformats.org/officeDocument/2006/relationships/slide" Target="slide2.xml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jpeg"/><Relationship Id="rId6" Type="http://schemas.openxmlformats.org/officeDocument/2006/relationships/slide" Target="slide2.xml"/><Relationship Id="rId5" Type="http://schemas.openxmlformats.org/officeDocument/2006/relationships/image" Target="../media/image9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jpe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3" y="4869160"/>
            <a:ext cx="4036219" cy="202535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44036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01802" y="4869160"/>
            <a:ext cx="4242197" cy="1987254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130" name="CustomShape 2"/>
          <p:cNvSpPr/>
          <p:nvPr/>
        </p:nvSpPr>
        <p:spPr>
          <a:xfrm>
            <a:off x="3573" y="1292225"/>
            <a:ext cx="9140427" cy="1430338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-1" dirty="0">
                <a:solidFill>
                  <a:srgbClr val="6600CC"/>
                </a:solidFill>
                <a:uFill>
                  <a:solidFill>
                    <a:srgbClr val="FFFFFF"/>
                  </a:solidFill>
                </a:uFill>
                <a:latin typeface="Comic Sans MS" panose="030F0702030302020204"/>
                <a:ea typeface="微软雅黑" panose="020B0503020204020204" charset="-122"/>
              </a:rPr>
              <a:t>Unit 3</a:t>
            </a:r>
            <a:r>
              <a:rPr lang="en-US" sz="2800" b="1" spc="-1" dirty="0">
                <a:solidFill>
                  <a:srgbClr val="6600CC"/>
                </a:solidFill>
                <a:uFill>
                  <a:solidFill>
                    <a:srgbClr val="FFFFFF"/>
                  </a:solidFill>
                </a:uFill>
                <a:latin typeface="Verdana" panose="020B0604030504040204"/>
                <a:ea typeface="微软雅黑" panose="020B0503020204020204" charset="-122"/>
              </a:rPr>
              <a:t>  </a:t>
            </a:r>
            <a:r>
              <a:rPr lang="en-US" sz="3600" b="1" spc="-1" dirty="0">
                <a:solidFill>
                  <a:srgbClr val="6600CC"/>
                </a:solidFill>
                <a:uFill>
                  <a:solidFill>
                    <a:srgbClr val="FFFFFF"/>
                  </a:solidFill>
                </a:uFill>
                <a:latin typeface="Comic Sans MS" panose="030F0702030302020204"/>
                <a:ea typeface="微软雅黑" panose="020B0503020204020204" charset="-122"/>
              </a:rPr>
              <a:t>Food and </a:t>
            </a:r>
            <a:r>
              <a:rPr lang="en-US" sz="3600" b="1" spc="-1" dirty="0" smtClean="0">
                <a:solidFill>
                  <a:srgbClr val="6600CC"/>
                </a:solidFill>
                <a:uFill>
                  <a:solidFill>
                    <a:srgbClr val="FFFFFF"/>
                  </a:solidFill>
                </a:uFill>
                <a:latin typeface="Comic Sans MS" panose="030F0702030302020204"/>
                <a:ea typeface="微软雅黑" panose="020B0503020204020204" charset="-122"/>
              </a:rPr>
              <a:t>Meals</a:t>
            </a:r>
            <a:endParaRPr lang="en-US" sz="3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-9295" y="2845858"/>
            <a:ext cx="9153295" cy="7290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5" tIns="25718" rIns="51435" bIns="25718">
            <a:spAutoFit/>
          </a:bodyPr>
          <a:lstStyle/>
          <a:p>
            <a:pPr algn="ctr"/>
            <a:r>
              <a:rPr lang="en-US" altLang="zh-CN" sz="4400" dirty="0">
                <a:latin typeface="Comic Sans MS" panose="030F0702030302020204" pitchFamily="66" charset="0"/>
                <a:ea typeface="DejaVu Sans"/>
              </a:rPr>
              <a:t>Lesson 18   The Magic Stone</a:t>
            </a:r>
            <a:endParaRPr lang="en-US" altLang="zh-CN" sz="4400" dirty="0">
              <a:latin typeface="Comic Sans MS" panose="030F0702030302020204" pitchFamily="66" charset="0"/>
              <a:ea typeface="DejaVu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1" y="5780089"/>
            <a:ext cx="1423988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4" name="图片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230291" y="1859826"/>
            <a:ext cx="388760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(情态动词)可以</a:t>
            </a:r>
            <a:r>
              <a:rPr lang="zh-CN" altLang="en-US" sz="2800" b="1">
                <a:ea typeface="DejaVu Sans"/>
              </a:rPr>
              <a:t> </a:t>
            </a:r>
            <a:endParaRPr lang="en-US" altLang="zh-CN" sz="2800" b="1">
              <a:ea typeface="DejaVu Sans"/>
            </a:endParaRPr>
          </a:p>
        </p:txBody>
      </p:sp>
      <p:grpSp>
        <p:nvGrpSpPr>
          <p:cNvPr id="9" name="组合 61"/>
          <p:cNvGrpSpPr/>
          <p:nvPr/>
        </p:nvGrpSpPr>
        <p:grpSpPr>
          <a:xfrm>
            <a:off x="1835950" y="1618077"/>
            <a:ext cx="2051894" cy="1190529"/>
            <a:chOff x="-150" y="1390"/>
            <a:chExt cx="3908" cy="997"/>
          </a:xfrm>
          <a:noFill/>
        </p:grpSpPr>
        <p:sp>
          <p:nvSpPr>
            <p:cNvPr id="10" name="文本框 13"/>
            <p:cNvSpPr txBox="1"/>
            <p:nvPr/>
          </p:nvSpPr>
          <p:spPr>
            <a:xfrm>
              <a:off x="-150" y="1390"/>
              <a:ext cx="3908" cy="85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b="1" dirty="0">
                  <a:latin typeface="Comic Sans MS" panose="030F0702030302020204" pitchFamily="66" charset="0"/>
                  <a:ea typeface="+mn-ea"/>
                  <a:cs typeface="Comic Sans MS" panose="030F0702030302020204" pitchFamily="66" charset="0"/>
                  <a:sym typeface="+mn-ea"/>
                </a:rPr>
                <a:t> may</a:t>
              </a:r>
              <a:endParaRPr lang="en-US" altLang="zh-CN" sz="60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endParaRPr>
            </a:p>
          </p:txBody>
        </p:sp>
        <p:grpSp>
          <p:nvGrpSpPr>
            <p:cNvPr id="11" name="组合 30"/>
            <p:cNvGrpSpPr/>
            <p:nvPr/>
          </p:nvGrpSpPr>
          <p:grpSpPr>
            <a:xfrm>
              <a:off x="777" y="1469"/>
              <a:ext cx="2879" cy="918"/>
              <a:chOff x="777" y="1469"/>
              <a:chExt cx="2879" cy="918"/>
            </a:xfrm>
            <a:grpFill/>
          </p:grpSpPr>
          <p:cxnSp>
            <p:nvCxnSpPr>
              <p:cNvPr id="12" name="直接连接符 1"/>
              <p:cNvCxnSpPr/>
              <p:nvPr/>
            </p:nvCxnSpPr>
            <p:spPr>
              <a:xfrm>
                <a:off x="777" y="2118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直接连接符 12"/>
              <p:cNvCxnSpPr/>
              <p:nvPr/>
            </p:nvCxnSpPr>
            <p:spPr>
              <a:xfrm>
                <a:off x="777" y="2387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3"/>
              <p:cNvCxnSpPr/>
              <p:nvPr/>
            </p:nvCxnSpPr>
            <p:spPr>
              <a:xfrm>
                <a:off x="777" y="1726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77" y="1469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763689" y="3571875"/>
            <a:ext cx="183795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例句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656410" y="3349625"/>
            <a:ext cx="487603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Comic Sans MS" panose="030F0702030302020204" pitchFamily="66" charset="0"/>
                <a:ea typeface="DejaVu Sans"/>
              </a:rPr>
              <a:t>May I use your pen?</a:t>
            </a:r>
            <a:endParaRPr lang="en-US" altLang="zh-CN" sz="3200" dirty="0">
              <a:ea typeface="DejaVu Sans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楷体" panose="02010609060101010101" charset="-122"/>
                <a:ea typeface="楷体" panose="02010609060101010101" charset="-122"/>
              </a:rPr>
              <a:t>我可以用用你的钢笔吗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1" y="5780089"/>
            <a:ext cx="1423988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图片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795962" y="1304201"/>
            <a:ext cx="131318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使用</a:t>
            </a:r>
            <a:r>
              <a:rPr lang="zh-CN" altLang="en-US" sz="2800" b="1">
                <a:ea typeface="DejaVu Sans"/>
              </a:rPr>
              <a:t> </a:t>
            </a:r>
            <a:endParaRPr lang="en-US" altLang="zh-CN" sz="2800" b="1">
              <a:ea typeface="DejaVu Sans"/>
            </a:endParaRPr>
          </a:p>
        </p:txBody>
      </p:sp>
      <p:grpSp>
        <p:nvGrpSpPr>
          <p:cNvPr id="9" name="组合 61"/>
          <p:cNvGrpSpPr/>
          <p:nvPr/>
        </p:nvGrpSpPr>
        <p:grpSpPr>
          <a:xfrm>
            <a:off x="3661172" y="1071984"/>
            <a:ext cx="1756172" cy="1939394"/>
            <a:chOff x="681" y="1397"/>
            <a:chExt cx="2975" cy="1624"/>
          </a:xfrm>
          <a:noFill/>
        </p:grpSpPr>
        <p:sp>
          <p:nvSpPr>
            <p:cNvPr id="10" name="文本框 13"/>
            <p:cNvSpPr txBox="1"/>
            <p:nvPr/>
          </p:nvSpPr>
          <p:spPr>
            <a:xfrm>
              <a:off x="681" y="1397"/>
              <a:ext cx="2974" cy="162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b="1" dirty="0">
                  <a:latin typeface="Comic Sans MS" panose="030F0702030302020204" pitchFamily="66" charset="0"/>
                  <a:ea typeface="+mn-ea"/>
                  <a:cs typeface="Comic Sans MS" panose="030F0702030302020204" pitchFamily="66" charset="0"/>
                  <a:sym typeface="+mn-ea"/>
                </a:rPr>
                <a:t> use</a:t>
              </a:r>
              <a:endParaRPr lang="en-US" altLang="zh-CN" sz="60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endParaRPr>
            </a:p>
          </p:txBody>
        </p:sp>
        <p:grpSp>
          <p:nvGrpSpPr>
            <p:cNvPr id="11" name="组合 30"/>
            <p:cNvGrpSpPr/>
            <p:nvPr/>
          </p:nvGrpSpPr>
          <p:grpSpPr>
            <a:xfrm>
              <a:off x="777" y="1469"/>
              <a:ext cx="2879" cy="918"/>
              <a:chOff x="777" y="1469"/>
              <a:chExt cx="2879" cy="918"/>
            </a:xfrm>
            <a:grpFill/>
          </p:grpSpPr>
          <p:cxnSp>
            <p:nvCxnSpPr>
              <p:cNvPr id="12" name="直接连接符 1"/>
              <p:cNvCxnSpPr/>
              <p:nvPr/>
            </p:nvCxnSpPr>
            <p:spPr>
              <a:xfrm>
                <a:off x="777" y="2118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直接连接符 12"/>
              <p:cNvCxnSpPr/>
              <p:nvPr/>
            </p:nvCxnSpPr>
            <p:spPr>
              <a:xfrm>
                <a:off x="777" y="2387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3"/>
              <p:cNvCxnSpPr/>
              <p:nvPr/>
            </p:nvCxnSpPr>
            <p:spPr>
              <a:xfrm>
                <a:off x="777" y="1726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77" y="1469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661171" y="3209925"/>
            <a:ext cx="412789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第三人称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  <a:sym typeface="+mn-ea"/>
              </a:rPr>
              <a:t>单数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形式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789069" y="3180333"/>
            <a:ext cx="138161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uses</a:t>
            </a:r>
            <a:endParaRPr lang="en-US" altLang="zh-CN" sz="3200" dirty="0">
              <a:solidFill>
                <a:srgbClr val="000000"/>
              </a:solidFill>
              <a:latin typeface="Comic Sans MS" panose="030F0702030302020204" pitchFamily="66" charset="0"/>
              <a:ea typeface="DejaVu Sans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843808" y="4700588"/>
            <a:ext cx="17258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例句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4569618" y="4429125"/>
            <a:ext cx="446687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Comic Sans MS" panose="030F0702030302020204" pitchFamily="66" charset="0"/>
                <a:ea typeface="DejaVu Sans"/>
              </a:rPr>
              <a:t>I can use  computer. </a:t>
            </a:r>
            <a:endParaRPr lang="en-US" altLang="zh-CN" sz="3200" dirty="0">
              <a:latin typeface="Comic Sans MS" panose="030F0702030302020204" pitchFamily="66" charset="0"/>
              <a:ea typeface="DejaVu Sans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我会用</a:t>
            </a:r>
            <a:r>
              <a:rPr lang="en-US" sz="3200" dirty="0" err="1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电脑</a:t>
            </a:r>
            <a:r>
              <a:rPr lang="en-US" sz="3200" dirty="0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。</a:t>
            </a:r>
            <a:endParaRPr lang="en-US" sz="3200" dirty="0"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  <p:pic>
        <p:nvPicPr>
          <p:cNvPr id="4" name="图片 3" descr="timg (2)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4604" y="1304926"/>
            <a:ext cx="2802731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/>
      <p:bldP spid="18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1" y="5780089"/>
            <a:ext cx="1423988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图片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107657" y="1320334"/>
            <a:ext cx="2840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ea typeface="DejaVu Sans"/>
              </a:rPr>
              <a:t> </a:t>
            </a:r>
            <a:endParaRPr lang="en-US" altLang="zh-CN" sz="2800" b="1">
              <a:ea typeface="DejaVu Sans"/>
            </a:endParaRPr>
          </a:p>
        </p:txBody>
      </p:sp>
      <p:grpSp>
        <p:nvGrpSpPr>
          <p:cNvPr id="9" name="组合 61"/>
          <p:cNvGrpSpPr/>
          <p:nvPr/>
        </p:nvGrpSpPr>
        <p:grpSpPr>
          <a:xfrm>
            <a:off x="1907448" y="1030702"/>
            <a:ext cx="2736559" cy="1939237"/>
            <a:chOff x="-139" y="1390"/>
            <a:chExt cx="3897" cy="1624"/>
          </a:xfrm>
          <a:noFill/>
        </p:grpSpPr>
        <p:sp>
          <p:nvSpPr>
            <p:cNvPr id="10" name="文本框 13"/>
            <p:cNvSpPr txBox="1"/>
            <p:nvPr/>
          </p:nvSpPr>
          <p:spPr>
            <a:xfrm>
              <a:off x="-139" y="1390"/>
              <a:ext cx="3897" cy="162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b="1" dirty="0">
                  <a:latin typeface="Comic Sans MS" panose="030F0702030302020204" pitchFamily="66" charset="0"/>
                  <a:ea typeface="+mn-ea"/>
                  <a:cs typeface="Comic Sans MS" panose="030F0702030302020204" pitchFamily="66" charset="0"/>
                  <a:sym typeface="+mn-ea"/>
                </a:rPr>
                <a:t> sure</a:t>
              </a:r>
              <a:endParaRPr lang="en-US" altLang="zh-CN" sz="60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endParaRPr>
            </a:p>
          </p:txBody>
        </p:sp>
        <p:grpSp>
          <p:nvGrpSpPr>
            <p:cNvPr id="11" name="组合 30"/>
            <p:cNvGrpSpPr/>
            <p:nvPr/>
          </p:nvGrpSpPr>
          <p:grpSpPr>
            <a:xfrm>
              <a:off x="777" y="1469"/>
              <a:ext cx="2879" cy="918"/>
              <a:chOff x="777" y="1469"/>
              <a:chExt cx="2879" cy="918"/>
            </a:xfrm>
            <a:grpFill/>
          </p:grpSpPr>
          <p:cxnSp>
            <p:nvCxnSpPr>
              <p:cNvPr id="12" name="直接连接符 1"/>
              <p:cNvCxnSpPr/>
              <p:nvPr/>
            </p:nvCxnSpPr>
            <p:spPr>
              <a:xfrm>
                <a:off x="777" y="2118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直接连接符 12"/>
              <p:cNvCxnSpPr/>
              <p:nvPr/>
            </p:nvCxnSpPr>
            <p:spPr>
              <a:xfrm>
                <a:off x="777" y="2387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3"/>
              <p:cNvCxnSpPr/>
              <p:nvPr/>
            </p:nvCxnSpPr>
            <p:spPr>
              <a:xfrm>
                <a:off x="777" y="1726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77" y="1469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763689" y="2554288"/>
            <a:ext cx="222490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同义短语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988594" y="2492376"/>
            <a:ext cx="288766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of course</a:t>
            </a:r>
            <a:endParaRPr lang="en-US" altLang="zh-CN" sz="3600" dirty="0">
              <a:solidFill>
                <a:srgbClr val="000000"/>
              </a:solidFill>
              <a:latin typeface="Comic Sans MS" panose="030F0702030302020204" pitchFamily="66" charset="0"/>
              <a:ea typeface="DejaVu Sans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331640" y="3657600"/>
            <a:ext cx="212712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例句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131840" y="3473451"/>
            <a:ext cx="5502573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Comic Sans MS" panose="030F0702030302020204" pitchFamily="66" charset="0"/>
                <a:ea typeface="DejaVu Sans"/>
              </a:rPr>
              <a:t>— Can I have some water? </a:t>
            </a:r>
            <a:endParaRPr lang="en-US" altLang="zh-CN" sz="3200" dirty="0">
              <a:latin typeface="Comic Sans MS" panose="030F0702030302020204" pitchFamily="66" charset="0"/>
              <a:ea typeface="DejaVu Sans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楷体" panose="02010609060101010101" charset="-122"/>
                <a:ea typeface="楷体" panose="02010609060101010101" charset="-122"/>
              </a:rPr>
              <a:t>我可以喝些水吗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3200" dirty="0">
              <a:ea typeface="DejaVu Sans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Comic Sans MS" panose="030F0702030302020204" pitchFamily="66" charset="0"/>
                <a:ea typeface="DejaVu Sans"/>
              </a:rPr>
              <a:t>— Sure, here you are. </a:t>
            </a:r>
            <a:endParaRPr lang="en-US" altLang="zh-CN" sz="3200" dirty="0">
              <a:latin typeface="Comic Sans MS" panose="030F0702030302020204" pitchFamily="66" charset="0"/>
              <a:ea typeface="DejaVu Sans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楷体" panose="02010609060101010101" charset="-122"/>
                <a:ea typeface="楷体" panose="02010609060101010101" charset="-122"/>
              </a:rPr>
              <a:t>当然可以</a:t>
            </a:r>
            <a:r>
              <a:rPr lang="en-US" altLang="zh-CN" sz="3200" dirty="0" err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en-US" sz="3200" dirty="0" err="1">
                <a:latin typeface="楷体" panose="02010609060101010101" charset="-122"/>
                <a:ea typeface="楷体" panose="02010609060101010101" charset="-122"/>
              </a:rPr>
              <a:t>给你</a:t>
            </a:r>
            <a:r>
              <a:rPr lang="en-US" sz="32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831632" y="1257741"/>
            <a:ext cx="224292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当然可以</a:t>
            </a:r>
            <a:endParaRPr lang="en-US" altLang="zh-CN" sz="2800" b="1" dirty="0">
              <a:ea typeface="DejaVu San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/>
      <p:bldP spid="18" grpId="0"/>
      <p:bldP spid="21" grpId="0"/>
      <p:bldP spid="22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1950" y="1279525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图片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1" y="5780089"/>
            <a:ext cx="1423988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图片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7497571" y="1812201"/>
            <a:ext cx="131318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再见</a:t>
            </a:r>
            <a:r>
              <a:rPr lang="zh-CN" altLang="en-US" sz="2800" b="1">
                <a:ea typeface="DejaVu Sans"/>
              </a:rPr>
              <a:t> </a:t>
            </a:r>
            <a:endParaRPr lang="en-US" altLang="zh-CN" sz="2800" b="1">
              <a:ea typeface="DejaVu Sans"/>
            </a:endParaRPr>
          </a:p>
        </p:txBody>
      </p:sp>
      <p:grpSp>
        <p:nvGrpSpPr>
          <p:cNvPr id="9" name="组合 61"/>
          <p:cNvGrpSpPr/>
          <p:nvPr/>
        </p:nvGrpSpPr>
        <p:grpSpPr>
          <a:xfrm>
            <a:off x="3384835" y="1648297"/>
            <a:ext cx="4139602" cy="1225079"/>
            <a:chOff x="484" y="1361"/>
            <a:chExt cx="4495" cy="1026"/>
          </a:xfrm>
          <a:noFill/>
        </p:grpSpPr>
        <p:sp>
          <p:nvSpPr>
            <p:cNvPr id="10" name="文本框 13"/>
            <p:cNvSpPr txBox="1"/>
            <p:nvPr/>
          </p:nvSpPr>
          <p:spPr>
            <a:xfrm>
              <a:off x="484" y="1361"/>
              <a:ext cx="4495" cy="85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b="1" dirty="0">
                  <a:latin typeface="Comic Sans MS" panose="030F0702030302020204" pitchFamily="66" charset="0"/>
                  <a:ea typeface="+mn-ea"/>
                  <a:cs typeface="Comic Sans MS" panose="030F0702030302020204" pitchFamily="66" charset="0"/>
                  <a:sym typeface="+mn-ea"/>
                </a:rPr>
                <a:t> good-bye</a:t>
              </a:r>
              <a:endParaRPr lang="en-US" altLang="zh-CN" sz="60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endParaRPr>
            </a:p>
          </p:txBody>
        </p:sp>
        <p:grpSp>
          <p:nvGrpSpPr>
            <p:cNvPr id="11" name="组合 30"/>
            <p:cNvGrpSpPr/>
            <p:nvPr/>
          </p:nvGrpSpPr>
          <p:grpSpPr>
            <a:xfrm>
              <a:off x="777" y="1469"/>
              <a:ext cx="2879" cy="918"/>
              <a:chOff x="777" y="1469"/>
              <a:chExt cx="2879" cy="918"/>
            </a:xfrm>
            <a:grpFill/>
          </p:grpSpPr>
          <p:cxnSp>
            <p:nvCxnSpPr>
              <p:cNvPr id="12" name="直接连接符 1"/>
              <p:cNvCxnSpPr/>
              <p:nvPr/>
            </p:nvCxnSpPr>
            <p:spPr>
              <a:xfrm>
                <a:off x="777" y="2118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直接连接符 12"/>
              <p:cNvCxnSpPr/>
              <p:nvPr/>
            </p:nvCxnSpPr>
            <p:spPr>
              <a:xfrm>
                <a:off x="777" y="2387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3"/>
              <p:cNvCxnSpPr/>
              <p:nvPr/>
            </p:nvCxnSpPr>
            <p:spPr>
              <a:xfrm>
                <a:off x="777" y="1726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77" y="1469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608106" y="4081463"/>
            <a:ext cx="178177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6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例句</a:t>
            </a:r>
            <a:r>
              <a:rPr lang="zh-CN" altLang="zh-CN" sz="36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6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555776" y="3811588"/>
            <a:ext cx="6588224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Comic Sans MS" panose="030F0702030302020204" pitchFamily="66" charset="0"/>
                <a:ea typeface="DejaVu Sans"/>
              </a:rPr>
              <a:t>— Good-bye, Mum! </a:t>
            </a:r>
            <a:r>
              <a:rPr lang="en-US" sz="3600" dirty="0" err="1">
                <a:latin typeface="楷体" panose="02010609060101010101" charset="-122"/>
                <a:ea typeface="楷体" panose="02010609060101010101" charset="-122"/>
              </a:rPr>
              <a:t>再见</a:t>
            </a:r>
            <a:r>
              <a:rPr lang="en-US" altLang="zh-CN" sz="3600" dirty="0" err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en-US" sz="3600" dirty="0" err="1">
                <a:latin typeface="楷体" panose="02010609060101010101" charset="-122"/>
                <a:ea typeface="楷体" panose="02010609060101010101" charset="-122"/>
              </a:rPr>
              <a:t>妈妈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! </a:t>
            </a:r>
            <a:endParaRPr lang="en-US" altLang="zh-CN" sz="3600" dirty="0">
              <a:latin typeface="Comic Sans MS" panose="030F0702030302020204" pitchFamily="66" charset="0"/>
              <a:ea typeface="DejaVu Sans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Comic Sans MS" panose="030F0702030302020204" pitchFamily="66" charset="0"/>
                <a:ea typeface="DejaVu Sans"/>
              </a:rPr>
              <a:t>— Bye!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sz="3600" dirty="0" err="1">
                <a:latin typeface="楷体" panose="02010609060101010101" charset="-122"/>
                <a:ea typeface="楷体" panose="02010609060101010101" charset="-122"/>
              </a:rPr>
              <a:t>再见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!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16957" y="239714"/>
            <a:ext cx="3250406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图片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1" y="5780089"/>
            <a:ext cx="1423988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图片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图片 3" descr="栏标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0019" y="136526"/>
            <a:ext cx="1791891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5" name="文本框 4"/>
          <p:cNvSpPr txBox="1">
            <a:spLocks noChangeArrowheads="1"/>
          </p:cNvSpPr>
          <p:nvPr/>
        </p:nvSpPr>
        <p:spPr bwMode="auto">
          <a:xfrm>
            <a:off x="334524" y="752475"/>
            <a:ext cx="19514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隶书"/>
                <a:ea typeface="隶书"/>
                <a:cs typeface="隶书"/>
              </a:rPr>
              <a:t>游戏时间</a:t>
            </a:r>
            <a:endParaRPr lang="zh-CN" altLang="en-US" sz="2800" dirty="0">
              <a:latin typeface="隶书"/>
              <a:ea typeface="隶书"/>
              <a:cs typeface="隶书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56285" y="588964"/>
            <a:ext cx="33016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+mj-lt"/>
                <a:ea typeface="+mn-ea"/>
                <a:cs typeface="+mj-lt"/>
              </a:rPr>
              <a:t>What's missing?</a:t>
            </a:r>
            <a:endParaRPr lang="en-US" altLang="zh-CN" sz="2800" dirty="0">
              <a:latin typeface="+mj-lt"/>
              <a:ea typeface="+mn-ea"/>
              <a:cs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43802" y="1743710"/>
            <a:ext cx="2214086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rPr>
              <a:t>                   </a:t>
            </a:r>
            <a:endParaRPr lang="en-US" altLang="zh-CN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21430" y="2113281"/>
            <a:ext cx="156164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rPr>
              <a:t>sure</a:t>
            </a:r>
            <a:r>
              <a:rPr lang="en-US" alt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 </a:t>
            </a:r>
            <a:endParaRPr lang="en-US" altLang="zh-CN" sz="36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52500" y="2113281"/>
            <a:ext cx="294664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rPr>
              <a:t>good-bye</a:t>
            </a:r>
            <a:endParaRPr lang="en-US" sz="4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514249" y="4950461"/>
            <a:ext cx="176522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rPr>
              <a:t>stone</a:t>
            </a:r>
            <a:endParaRPr lang="en-US" altLang="zh-CN" sz="4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37849" y="3545206"/>
            <a:ext cx="121379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rPr>
              <a:t>boy</a:t>
            </a:r>
            <a:endParaRPr lang="en-US" altLang="zh-CN" sz="4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37873" y="2112646"/>
            <a:ext cx="114967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rPr>
              <a:t>use</a:t>
            </a:r>
            <a:endParaRPr lang="en-US" altLang="zh-CN" sz="4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7363" y="4879341"/>
            <a:ext cx="118814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rPr>
              <a:t>sad</a:t>
            </a:r>
            <a:endParaRPr lang="en-US" altLang="zh-CN" sz="4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75271" y="3731895"/>
            <a:ext cx="1680268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rPr>
              <a:t>make</a:t>
            </a:r>
            <a:endParaRPr lang="en-US" altLang="zh-CN" sz="4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62700" y="3731895"/>
            <a:ext cx="1343638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rPr>
              <a:t>may</a:t>
            </a:r>
            <a:endParaRPr lang="en-US" altLang="zh-CN" sz="4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7814" y="4879341"/>
            <a:ext cx="1819729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rPr>
              <a:t>magic</a:t>
            </a:r>
            <a:endParaRPr lang="en-US" altLang="zh-CN" sz="4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06541" y="1185864"/>
            <a:ext cx="4362450" cy="499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6953" y="1093788"/>
            <a:ext cx="4186238" cy="509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图片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48437" y="5997575"/>
            <a:ext cx="1423988" cy="180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59396" name="图片 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4135" y="5997575"/>
            <a:ext cx="1239440" cy="15684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59397" name="图片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59398" name="图片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92" name="CustomShape 1"/>
          <p:cNvSpPr/>
          <p:nvPr/>
        </p:nvSpPr>
        <p:spPr>
          <a:xfrm>
            <a:off x="3396854" y="4530725"/>
            <a:ext cx="1053703" cy="762000"/>
          </a:xfrm>
          <a:prstGeom prst="wedgeRectCallout">
            <a:avLst>
              <a:gd name="adj1" fmla="val -60508"/>
              <a:gd name="adj2" fmla="val -58760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spc="-1">
                <a:solidFill>
                  <a:srgbClr val="000000"/>
                </a:solidFill>
                <a:latin typeface="Comic Sans MS" panose="030F0702030302020204"/>
              </a:rPr>
              <a:t>Oh, no.</a:t>
            </a:r>
            <a:endParaRPr lang="zh-CN" altLang="en-US" sz="2800" spc="-1">
              <a:solidFill>
                <a:srgbClr val="000000"/>
              </a:solidFill>
              <a:latin typeface="Comic Sans MS" panose="030F0702030302020204"/>
              <a:ea typeface="宋体" panose="02010600030101010101" pitchFamily="2" charset="-122"/>
            </a:endParaRPr>
          </a:p>
        </p:txBody>
      </p:sp>
      <p:sp>
        <p:nvSpPr>
          <p:cNvPr id="393" name="CustomShape 2"/>
          <p:cNvSpPr/>
          <p:nvPr/>
        </p:nvSpPr>
        <p:spPr>
          <a:xfrm>
            <a:off x="851297" y="1346200"/>
            <a:ext cx="3599259" cy="1147763"/>
          </a:xfrm>
          <a:prstGeom prst="wedgeRectCallout">
            <a:avLst>
              <a:gd name="adj1" fmla="val -7218"/>
              <a:gd name="adj2" fmla="val 86061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 dirty="0">
                <a:latin typeface="Comic Sans MS" panose="030F0702030302020204"/>
              </a:rPr>
              <a:t>There is no food for dinner. I'm hungry. I'm sad.</a:t>
            </a:r>
            <a:endParaRPr lang="en-US" sz="2000" spc="-1" dirty="0">
              <a:latin typeface="Comic Sans MS" panose="030F0702030302020204"/>
            </a:endParaRPr>
          </a:p>
        </p:txBody>
      </p:sp>
      <p:grpSp>
        <p:nvGrpSpPr>
          <p:cNvPr id="59401" name="Group 7"/>
          <p:cNvGrpSpPr/>
          <p:nvPr/>
        </p:nvGrpSpPr>
        <p:grpSpPr bwMode="auto">
          <a:xfrm>
            <a:off x="592932" y="488951"/>
            <a:ext cx="2803922" cy="696913"/>
            <a:chOff x="789840" y="488880"/>
            <a:chExt cx="3739680" cy="697680"/>
          </a:xfrm>
        </p:grpSpPr>
        <p:pic>
          <p:nvPicPr>
            <p:cNvPr id="59403" name="Picture 5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789840" y="488880"/>
              <a:ext cx="586440" cy="697680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</p:pic>
        <p:sp>
          <p:nvSpPr>
            <p:cNvPr id="400" name="CustomShape 8"/>
            <p:cNvSpPr/>
            <p:nvPr/>
          </p:nvSpPr>
          <p:spPr>
            <a:xfrm>
              <a:off x="1377390" y="576289"/>
              <a:ext cx="3152130" cy="51809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spc="-1" dirty="0">
                  <a:solidFill>
                    <a:srgbClr val="000000"/>
                  </a:solidFill>
                  <a:latin typeface="Arial Black" panose="020B0A04020102020204"/>
                  <a:ea typeface="宋体" panose="02010600030101010101" pitchFamily="2" charset="-122"/>
                </a:rPr>
                <a:t>Story time</a:t>
              </a:r>
              <a:endParaRPr lang="en-US" sz="2800" spc="-1" dirty="0"/>
            </a:p>
          </p:txBody>
        </p:sp>
      </p:grpSp>
      <p:sp>
        <p:nvSpPr>
          <p:cNvPr id="5" name="CustomShape 2"/>
          <p:cNvSpPr/>
          <p:nvPr/>
        </p:nvSpPr>
        <p:spPr>
          <a:xfrm>
            <a:off x="4889898" y="1727201"/>
            <a:ext cx="3312319" cy="1147763"/>
          </a:xfrm>
          <a:prstGeom prst="wedgeRectCallout">
            <a:avLst>
              <a:gd name="adj1" fmla="val -7218"/>
              <a:gd name="adj2" fmla="val 86061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 dirty="0">
                <a:latin typeface="Comic Sans MS" panose="030F0702030302020204"/>
              </a:rPr>
              <a:t>Magic stone, magic stone. I have a magic stone. </a:t>
            </a:r>
            <a:endParaRPr lang="en-US" sz="2000" spc="-1" dirty="0">
              <a:latin typeface="Comic Sans MS" panose="030F0702030302020204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7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8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14" dur="8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15" dur="8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5363" y="1216025"/>
            <a:ext cx="4232672" cy="477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2666" y="1187451"/>
            <a:ext cx="423862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图片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0420" name="图片 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2956" y="5897563"/>
            <a:ext cx="1239441" cy="15684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0421" name="图片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0422" name="图片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92" name="CustomShape 1"/>
          <p:cNvSpPr/>
          <p:nvPr/>
        </p:nvSpPr>
        <p:spPr>
          <a:xfrm>
            <a:off x="2871788" y="3003550"/>
            <a:ext cx="1613297" cy="852488"/>
          </a:xfrm>
          <a:prstGeom prst="wedgeRectCallout">
            <a:avLst>
              <a:gd name="adj1" fmla="val -35714"/>
              <a:gd name="adj2" fmla="val 82166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 dirty="0">
                <a:solidFill>
                  <a:srgbClr val="000000"/>
                </a:solidFill>
                <a:latin typeface="Comic Sans MS" panose="030F0702030302020204"/>
              </a:rPr>
              <a:t>It makes soup.</a:t>
            </a:r>
            <a:endParaRPr lang="zh-CN" altLang="en-US" sz="2000" spc="-1" dirty="0">
              <a:solidFill>
                <a:srgbClr val="000000"/>
              </a:solidFill>
              <a:latin typeface="Comic Sans MS" panose="030F0702030302020204"/>
              <a:ea typeface="宋体" panose="02010600030101010101" pitchFamily="2" charset="-122"/>
            </a:endParaRPr>
          </a:p>
        </p:txBody>
      </p:sp>
      <p:sp>
        <p:nvSpPr>
          <p:cNvPr id="393" name="CustomShape 2"/>
          <p:cNvSpPr/>
          <p:nvPr/>
        </p:nvSpPr>
        <p:spPr>
          <a:xfrm>
            <a:off x="851298" y="1346200"/>
            <a:ext cx="2545556" cy="1147763"/>
          </a:xfrm>
          <a:prstGeom prst="wedgeRectCallout">
            <a:avLst>
              <a:gd name="adj1" fmla="val -7218"/>
              <a:gd name="adj2" fmla="val 86061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 dirty="0">
                <a:latin typeface="Comic Sans MS" panose="030F0702030302020204"/>
              </a:rPr>
              <a:t>Little boy! What's a magic stone?</a:t>
            </a:r>
            <a:endParaRPr lang="en-US" sz="2000" spc="-1" dirty="0">
              <a:latin typeface="Comic Sans MS" panose="030F0702030302020204"/>
            </a:endParaRPr>
          </a:p>
        </p:txBody>
      </p:sp>
      <p:grpSp>
        <p:nvGrpSpPr>
          <p:cNvPr id="60425" name="Group 7"/>
          <p:cNvGrpSpPr/>
          <p:nvPr/>
        </p:nvGrpSpPr>
        <p:grpSpPr bwMode="auto">
          <a:xfrm>
            <a:off x="592932" y="488951"/>
            <a:ext cx="2803922" cy="696913"/>
            <a:chOff x="789840" y="488880"/>
            <a:chExt cx="3739680" cy="697680"/>
          </a:xfrm>
        </p:grpSpPr>
        <p:pic>
          <p:nvPicPr>
            <p:cNvPr id="60428" name="Picture 5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789840" y="488880"/>
              <a:ext cx="586440" cy="697680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</p:pic>
        <p:sp>
          <p:nvSpPr>
            <p:cNvPr id="400" name="CustomShape 8"/>
            <p:cNvSpPr/>
            <p:nvPr/>
          </p:nvSpPr>
          <p:spPr>
            <a:xfrm>
              <a:off x="1377390" y="576289"/>
              <a:ext cx="3152130" cy="51809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spc="-1">
                  <a:solidFill>
                    <a:srgbClr val="000000"/>
                  </a:solidFill>
                  <a:latin typeface="Arial Black" panose="020B0A04020102020204"/>
                  <a:ea typeface="宋体" panose="02010600030101010101" pitchFamily="2" charset="-122"/>
                </a:rPr>
                <a:t>Story time</a:t>
              </a:r>
              <a:endParaRPr lang="en-US" sz="2800" spc="-1"/>
            </a:p>
          </p:txBody>
        </p:sp>
      </p:grpSp>
      <p:sp>
        <p:nvSpPr>
          <p:cNvPr id="5" name="CustomShape 2"/>
          <p:cNvSpPr/>
          <p:nvPr/>
        </p:nvSpPr>
        <p:spPr>
          <a:xfrm>
            <a:off x="6247210" y="1550989"/>
            <a:ext cx="2283619" cy="631825"/>
          </a:xfrm>
          <a:prstGeom prst="wedgeRectCallout">
            <a:avLst>
              <a:gd name="adj1" fmla="val -44765"/>
              <a:gd name="adj2" fmla="val 88492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 dirty="0">
                <a:latin typeface="Comic Sans MS" panose="030F0702030302020204"/>
              </a:rPr>
              <a:t>May I use it? </a:t>
            </a:r>
            <a:endParaRPr lang="en-US" sz="2000" spc="-1" dirty="0">
              <a:latin typeface="Comic Sans MS" panose="030F0702030302020204"/>
            </a:endParaRPr>
          </a:p>
        </p:txBody>
      </p:sp>
      <p:sp>
        <p:nvSpPr>
          <p:cNvPr id="7" name="CustomShape 2"/>
          <p:cNvSpPr/>
          <p:nvPr/>
        </p:nvSpPr>
        <p:spPr>
          <a:xfrm>
            <a:off x="6499623" y="4940301"/>
            <a:ext cx="844153" cy="631825"/>
          </a:xfrm>
          <a:prstGeom prst="wedgeRectCallout">
            <a:avLst>
              <a:gd name="adj1" fmla="val 46160"/>
              <a:gd name="adj2" fmla="val -70703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 dirty="0">
                <a:latin typeface="Comic Sans MS" panose="030F0702030302020204"/>
              </a:rPr>
              <a:t>Sure! </a:t>
            </a:r>
            <a:endParaRPr lang="en-US" sz="2000" spc="-1" dirty="0">
              <a:latin typeface="Comic Sans MS" panose="030F0702030302020204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7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8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14" dur="8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15" dur="8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6288" y="1187450"/>
            <a:ext cx="7927181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2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40091" y="5832475"/>
            <a:ext cx="1423988" cy="180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1443" name="图片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1444" name="图片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1445" name="图片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93" name="CustomShape 2"/>
          <p:cNvSpPr/>
          <p:nvPr/>
        </p:nvSpPr>
        <p:spPr>
          <a:xfrm>
            <a:off x="1354931" y="1604964"/>
            <a:ext cx="2715816" cy="1011237"/>
          </a:xfrm>
          <a:prstGeom prst="wedgeRectCallout">
            <a:avLst>
              <a:gd name="adj1" fmla="val -1744"/>
              <a:gd name="adj2" fmla="val 70979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 dirty="0">
                <a:latin typeface="Comic Sans MS" panose="030F0702030302020204"/>
              </a:rPr>
              <a:t>We have a magic stone. It makes soup.</a:t>
            </a:r>
            <a:endParaRPr lang="en-US" sz="2000" spc="-1" dirty="0">
              <a:latin typeface="Comic Sans MS" panose="030F0702030302020204"/>
            </a:endParaRPr>
          </a:p>
        </p:txBody>
      </p:sp>
      <p:grpSp>
        <p:nvGrpSpPr>
          <p:cNvPr id="61447" name="Group 7"/>
          <p:cNvGrpSpPr/>
          <p:nvPr/>
        </p:nvGrpSpPr>
        <p:grpSpPr bwMode="auto">
          <a:xfrm>
            <a:off x="592932" y="488951"/>
            <a:ext cx="2803922" cy="696913"/>
            <a:chOff x="789840" y="488880"/>
            <a:chExt cx="3739680" cy="697680"/>
          </a:xfrm>
        </p:grpSpPr>
        <p:pic>
          <p:nvPicPr>
            <p:cNvPr id="61449" name="Picture 5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89840" y="488880"/>
              <a:ext cx="586440" cy="697680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</p:pic>
        <p:sp>
          <p:nvSpPr>
            <p:cNvPr id="400" name="CustomShape 8"/>
            <p:cNvSpPr/>
            <p:nvPr/>
          </p:nvSpPr>
          <p:spPr>
            <a:xfrm>
              <a:off x="1377390" y="576289"/>
              <a:ext cx="3152130" cy="51809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spc="-1">
                  <a:solidFill>
                    <a:srgbClr val="000000"/>
                  </a:solidFill>
                  <a:latin typeface="Arial Black" panose="020B0A04020102020204"/>
                  <a:ea typeface="宋体" panose="02010600030101010101" pitchFamily="2" charset="-122"/>
                </a:rPr>
                <a:t>Story time</a:t>
              </a:r>
              <a:endParaRPr lang="en-US" sz="2800" spc="-1"/>
            </a:p>
          </p:txBody>
        </p:sp>
      </p:grpSp>
      <p:sp>
        <p:nvSpPr>
          <p:cNvPr id="5" name="CustomShape 2"/>
          <p:cNvSpPr/>
          <p:nvPr/>
        </p:nvSpPr>
        <p:spPr>
          <a:xfrm>
            <a:off x="5332810" y="1604964"/>
            <a:ext cx="2340769" cy="631825"/>
          </a:xfrm>
          <a:prstGeom prst="wedgeRectCallout">
            <a:avLst>
              <a:gd name="adj1" fmla="val -1720"/>
              <a:gd name="adj2" fmla="val 88492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 dirty="0">
                <a:latin typeface="Comic Sans MS" panose="030F0702030302020204"/>
              </a:rPr>
              <a:t>Let's have a look. </a:t>
            </a:r>
            <a:endParaRPr lang="en-US" sz="2000" spc="-1" dirty="0">
              <a:latin typeface="Comic Sans MS" panose="030F0702030302020204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7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8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6275" y="1093788"/>
            <a:ext cx="7792641" cy="542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2467" name="图片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2468" name="图片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2469" name="图片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93" name="CustomShape 2"/>
          <p:cNvSpPr/>
          <p:nvPr/>
        </p:nvSpPr>
        <p:spPr>
          <a:xfrm>
            <a:off x="913210" y="2778125"/>
            <a:ext cx="2178844" cy="1011238"/>
          </a:xfrm>
          <a:prstGeom prst="wedgeRectCallout">
            <a:avLst>
              <a:gd name="adj1" fmla="val 42852"/>
              <a:gd name="adj2" fmla="val 67964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>
                <a:latin typeface="Comic Sans MS" panose="030F0702030302020204"/>
              </a:rPr>
              <a:t>I have some fish and noodles.</a:t>
            </a:r>
            <a:endParaRPr lang="en-US" sz="2000" spc="-1">
              <a:latin typeface="Comic Sans MS" panose="030F0702030302020204"/>
            </a:endParaRPr>
          </a:p>
        </p:txBody>
      </p:sp>
      <p:grpSp>
        <p:nvGrpSpPr>
          <p:cNvPr id="62471" name="Group 7"/>
          <p:cNvGrpSpPr/>
          <p:nvPr/>
        </p:nvGrpSpPr>
        <p:grpSpPr bwMode="auto">
          <a:xfrm>
            <a:off x="592932" y="488951"/>
            <a:ext cx="2803922" cy="696913"/>
            <a:chOff x="789840" y="488880"/>
            <a:chExt cx="3739680" cy="697680"/>
          </a:xfrm>
        </p:grpSpPr>
        <p:pic>
          <p:nvPicPr>
            <p:cNvPr id="62475" name="Picture 5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89840" y="488880"/>
              <a:ext cx="586440" cy="697680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</p:pic>
        <p:sp>
          <p:nvSpPr>
            <p:cNvPr id="400" name="CustomShape 8"/>
            <p:cNvSpPr/>
            <p:nvPr/>
          </p:nvSpPr>
          <p:spPr>
            <a:xfrm>
              <a:off x="1377390" y="576289"/>
              <a:ext cx="3152130" cy="51809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spc="-1">
                  <a:solidFill>
                    <a:srgbClr val="000000"/>
                  </a:solidFill>
                  <a:latin typeface="Arial Black" panose="020B0A04020102020204"/>
                  <a:ea typeface="宋体" panose="02010600030101010101" pitchFamily="2" charset="-122"/>
                </a:rPr>
                <a:t>Story time</a:t>
              </a:r>
              <a:endParaRPr lang="en-US" sz="2800" spc="-1"/>
            </a:p>
          </p:txBody>
        </p:sp>
      </p:grpSp>
      <p:sp>
        <p:nvSpPr>
          <p:cNvPr id="7" name="CustomShape 2"/>
          <p:cNvSpPr/>
          <p:nvPr/>
        </p:nvSpPr>
        <p:spPr>
          <a:xfrm>
            <a:off x="6363891" y="3600451"/>
            <a:ext cx="1608534" cy="631825"/>
          </a:xfrm>
          <a:prstGeom prst="wedgeRectCallout">
            <a:avLst>
              <a:gd name="adj1" fmla="val -58320"/>
              <a:gd name="adj2" fmla="val -85175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>
                <a:latin typeface="Comic Sans MS" panose="030F0702030302020204"/>
              </a:rPr>
              <a:t>Thank you. </a:t>
            </a:r>
            <a:endParaRPr lang="en-US" sz="2000" spc="-1">
              <a:latin typeface="Comic Sans MS" panose="030F0702030302020204"/>
            </a:endParaRPr>
          </a:p>
        </p:txBody>
      </p:sp>
      <p:sp>
        <p:nvSpPr>
          <p:cNvPr id="4" name="CustomShape 2"/>
          <p:cNvSpPr/>
          <p:nvPr/>
        </p:nvSpPr>
        <p:spPr>
          <a:xfrm>
            <a:off x="2101454" y="1414464"/>
            <a:ext cx="2178844" cy="822325"/>
          </a:xfrm>
          <a:prstGeom prst="wedgeRectCallout">
            <a:avLst>
              <a:gd name="adj1" fmla="val 42852"/>
              <a:gd name="adj2" fmla="val 67964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 dirty="0">
                <a:latin typeface="Comic Sans MS" panose="030F0702030302020204"/>
              </a:rPr>
              <a:t>I have some chicken.</a:t>
            </a:r>
            <a:endParaRPr lang="en-US" sz="2000" spc="-1" dirty="0">
              <a:latin typeface="Comic Sans MS" panose="030F0702030302020204"/>
            </a:endParaRPr>
          </a:p>
        </p:txBody>
      </p:sp>
      <p:sp>
        <p:nvSpPr>
          <p:cNvPr id="6" name="CustomShape 2"/>
          <p:cNvSpPr/>
          <p:nvPr/>
        </p:nvSpPr>
        <p:spPr>
          <a:xfrm>
            <a:off x="4695825" y="1414464"/>
            <a:ext cx="2178844" cy="928687"/>
          </a:xfrm>
          <a:prstGeom prst="wedgeRectCallout">
            <a:avLst>
              <a:gd name="adj1" fmla="val -36360"/>
              <a:gd name="adj2" fmla="val 80965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>
                <a:latin typeface="Comic Sans MS" panose="030F0702030302020204"/>
              </a:rPr>
              <a:t>I have some vegetables.</a:t>
            </a:r>
            <a:endParaRPr lang="en-US" sz="2000" spc="-1">
              <a:latin typeface="Comic Sans MS" panose="030F0702030302020204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7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8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0556" y="1093789"/>
            <a:ext cx="7862888" cy="538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3491" name="图片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3492" name="图片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3493" name="图片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93" name="CustomShape 2"/>
          <p:cNvSpPr/>
          <p:nvPr/>
        </p:nvSpPr>
        <p:spPr>
          <a:xfrm>
            <a:off x="913210" y="3106739"/>
            <a:ext cx="1813322" cy="682625"/>
          </a:xfrm>
          <a:prstGeom prst="wedgeRectCallout">
            <a:avLst>
              <a:gd name="adj1" fmla="val 42852"/>
              <a:gd name="adj2" fmla="val 67964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 dirty="0" err="1">
                <a:latin typeface="Comic Sans MS" panose="030F0702030302020204"/>
              </a:rPr>
              <a:t>Mmm</a:t>
            </a:r>
            <a:r>
              <a:rPr lang="en-US" sz="2000" spc="-1" dirty="0">
                <a:latin typeface="Comic Sans MS" panose="030F0702030302020204"/>
              </a:rPr>
              <a:t>, good</a:t>
            </a:r>
            <a:r>
              <a:rPr lang="en-US" sz="2000" spc="-1" dirty="0">
                <a:latin typeface="Comic Sans MS" panose="030F0702030302020204"/>
                <a:sym typeface="+mn-ea"/>
              </a:rPr>
              <a:t>!</a:t>
            </a:r>
            <a:endParaRPr lang="en-US" sz="2000" spc="-1" dirty="0">
              <a:latin typeface="Comic Sans MS" panose="030F0702030302020204"/>
            </a:endParaRPr>
          </a:p>
        </p:txBody>
      </p:sp>
      <p:grpSp>
        <p:nvGrpSpPr>
          <p:cNvPr id="63495" name="Group 7"/>
          <p:cNvGrpSpPr/>
          <p:nvPr/>
        </p:nvGrpSpPr>
        <p:grpSpPr bwMode="auto">
          <a:xfrm>
            <a:off x="592932" y="488951"/>
            <a:ext cx="2803922" cy="696913"/>
            <a:chOff x="789840" y="488880"/>
            <a:chExt cx="3739680" cy="697680"/>
          </a:xfrm>
        </p:grpSpPr>
        <p:pic>
          <p:nvPicPr>
            <p:cNvPr id="63498" name="Picture 5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89840" y="488880"/>
              <a:ext cx="586440" cy="697680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</p:pic>
        <p:sp>
          <p:nvSpPr>
            <p:cNvPr id="400" name="CustomShape 8"/>
            <p:cNvSpPr/>
            <p:nvPr/>
          </p:nvSpPr>
          <p:spPr>
            <a:xfrm>
              <a:off x="1377390" y="576289"/>
              <a:ext cx="3152130" cy="51809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spc="-1">
                  <a:solidFill>
                    <a:srgbClr val="000000"/>
                  </a:solidFill>
                  <a:latin typeface="Arial Black" panose="020B0A04020102020204"/>
                  <a:ea typeface="宋体" panose="02010600030101010101" pitchFamily="2" charset="-122"/>
                </a:rPr>
                <a:t>Story time</a:t>
              </a:r>
              <a:endParaRPr lang="en-US" sz="2800" spc="-1"/>
            </a:p>
          </p:txBody>
        </p:sp>
      </p:grpSp>
      <p:sp>
        <p:nvSpPr>
          <p:cNvPr id="7" name="CustomShape 2"/>
          <p:cNvSpPr/>
          <p:nvPr/>
        </p:nvSpPr>
        <p:spPr>
          <a:xfrm>
            <a:off x="6688932" y="2359026"/>
            <a:ext cx="1512094" cy="631825"/>
          </a:xfrm>
          <a:prstGeom prst="wedgeRectCallout">
            <a:avLst>
              <a:gd name="adj1" fmla="val -41264"/>
              <a:gd name="adj2" fmla="val 83668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>
                <a:latin typeface="Comic Sans MS" panose="030F0702030302020204"/>
              </a:rPr>
              <a:t>I like it. </a:t>
            </a:r>
            <a:endParaRPr lang="en-US" sz="2000" spc="-1">
              <a:latin typeface="Comic Sans MS" panose="030F0702030302020204"/>
            </a:endParaRPr>
          </a:p>
        </p:txBody>
      </p:sp>
      <p:sp>
        <p:nvSpPr>
          <p:cNvPr id="6" name="CustomShape 2"/>
          <p:cNvSpPr/>
          <p:nvPr/>
        </p:nvSpPr>
        <p:spPr>
          <a:xfrm>
            <a:off x="3724276" y="1460501"/>
            <a:ext cx="2478881" cy="898525"/>
          </a:xfrm>
          <a:prstGeom prst="wedgeRectCallout">
            <a:avLst>
              <a:gd name="adj1" fmla="val -12363"/>
              <a:gd name="adj2" fmla="val 76129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>
                <a:latin typeface="Comic Sans MS" panose="030F0702030302020204"/>
              </a:rPr>
              <a:t>The soup is ready. </a:t>
            </a:r>
            <a:endParaRPr lang="en-US" sz="2000" spc="-1">
              <a:latin typeface="Comic Sans MS" panose="030F070203030202020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>
                <a:latin typeface="Comic Sans MS" panose="030F0702030302020204"/>
              </a:rPr>
              <a:t>Let's eat!</a:t>
            </a:r>
            <a:endParaRPr lang="en-US" sz="2000" spc="-1">
              <a:latin typeface="Comic Sans MS" panose="030F0702030302020204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14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15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16016" y="1832467"/>
            <a:ext cx="4412993" cy="4142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48437" y="5911850"/>
            <a:ext cx="1423988" cy="180498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46083" name="图片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46084" name="图片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46085" name="图片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46086" name="图片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5503" y="26989"/>
            <a:ext cx="1885951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087" name="Group 8"/>
          <p:cNvGrpSpPr/>
          <p:nvPr/>
        </p:nvGrpSpPr>
        <p:grpSpPr bwMode="auto">
          <a:xfrm>
            <a:off x="255704" y="1319213"/>
            <a:ext cx="4223427" cy="577850"/>
            <a:chOff x="1286640" y="1319040"/>
            <a:chExt cx="4685760" cy="577800"/>
          </a:xfrm>
        </p:grpSpPr>
        <p:sp>
          <p:nvSpPr>
            <p:cNvPr id="161" name="CustomShape 9">
              <a:hlinkClick r:id="rId7" action="ppaction://hlinksldjump"/>
            </p:cNvPr>
            <p:cNvSpPr/>
            <p:nvPr/>
          </p:nvSpPr>
          <p:spPr>
            <a:xfrm>
              <a:off x="1708866" y="1319040"/>
              <a:ext cx="4263534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spc="-1">
                  <a:solidFill>
                    <a:srgbClr val="4F6228"/>
                  </a:solidFill>
                  <a:ea typeface="宋体" panose="02010600030101010101" pitchFamily="2" charset="-122"/>
                </a:rPr>
                <a:t>Warm-up/Revision</a:t>
              </a:r>
              <a:endParaRPr lang="en-US" sz="3200" spc="-1"/>
            </a:p>
          </p:txBody>
        </p:sp>
        <p:sp>
          <p:nvSpPr>
            <p:cNvPr id="162" name="CustomShape 10"/>
            <p:cNvSpPr/>
            <p:nvPr/>
          </p:nvSpPr>
          <p:spPr>
            <a:xfrm>
              <a:off x="1286640" y="140796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46088" name="Group 11"/>
          <p:cNvGrpSpPr/>
          <p:nvPr/>
        </p:nvGrpSpPr>
        <p:grpSpPr bwMode="auto">
          <a:xfrm>
            <a:off x="395536" y="2089150"/>
            <a:ext cx="3312071" cy="577850"/>
            <a:chOff x="1269000" y="2089080"/>
            <a:chExt cx="3675240" cy="577800"/>
          </a:xfrm>
        </p:grpSpPr>
        <p:sp>
          <p:nvSpPr>
            <p:cNvPr id="164" name="CustomShape 12">
              <a:hlinkClick r:id="rId8" action="ppaction://hlinksldjump"/>
            </p:cNvPr>
            <p:cNvSpPr/>
            <p:nvPr/>
          </p:nvSpPr>
          <p:spPr>
            <a:xfrm>
              <a:off x="1708758" y="2089080"/>
              <a:ext cx="3235482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spc="-1" dirty="0">
                  <a:solidFill>
                    <a:srgbClr val="4F6228"/>
                  </a:solidFill>
                  <a:ea typeface="宋体" panose="02010600030101010101" pitchFamily="2" charset="-122"/>
                </a:rPr>
                <a:t>Presentation</a:t>
              </a:r>
              <a:endParaRPr lang="en-US" sz="3200" spc="-1" dirty="0"/>
            </a:p>
          </p:txBody>
        </p:sp>
        <p:sp>
          <p:nvSpPr>
            <p:cNvPr id="165" name="CustomShape 13"/>
            <p:cNvSpPr/>
            <p:nvPr/>
          </p:nvSpPr>
          <p:spPr>
            <a:xfrm>
              <a:off x="1269000" y="216288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46089" name="Group 14"/>
          <p:cNvGrpSpPr/>
          <p:nvPr/>
        </p:nvGrpSpPr>
        <p:grpSpPr bwMode="auto">
          <a:xfrm>
            <a:off x="603442" y="3444875"/>
            <a:ext cx="2073084" cy="577850"/>
            <a:chOff x="1269000" y="3926880"/>
            <a:chExt cx="2299320" cy="577800"/>
          </a:xfrm>
        </p:grpSpPr>
        <p:sp>
          <p:nvSpPr>
            <p:cNvPr id="167" name="CustomShape 15">
              <a:hlinkClick r:id="rId9" action="ppaction://hlinksldjump"/>
            </p:cNvPr>
            <p:cNvSpPr/>
            <p:nvPr/>
          </p:nvSpPr>
          <p:spPr>
            <a:xfrm>
              <a:off x="1654600" y="3926880"/>
              <a:ext cx="1913720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spc="-1">
                  <a:solidFill>
                    <a:srgbClr val="4F6228"/>
                  </a:solidFill>
                  <a:ea typeface="宋体" panose="02010600030101010101" pitchFamily="2" charset="-122"/>
                </a:rPr>
                <a:t>Test</a:t>
              </a:r>
              <a:endParaRPr lang="en-US" sz="3200" spc="-1"/>
            </a:p>
          </p:txBody>
        </p:sp>
        <p:sp>
          <p:nvSpPr>
            <p:cNvPr id="168" name="CustomShape 16"/>
            <p:cNvSpPr/>
            <p:nvPr/>
          </p:nvSpPr>
          <p:spPr>
            <a:xfrm>
              <a:off x="1269000" y="399348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46090" name="Group 17"/>
          <p:cNvGrpSpPr/>
          <p:nvPr/>
        </p:nvGrpSpPr>
        <p:grpSpPr bwMode="auto">
          <a:xfrm>
            <a:off x="511927" y="4902200"/>
            <a:ext cx="3195680" cy="577850"/>
            <a:chOff x="1250640" y="5412240"/>
            <a:chExt cx="3544415" cy="577800"/>
          </a:xfrm>
        </p:grpSpPr>
        <p:sp>
          <p:nvSpPr>
            <p:cNvPr id="170" name="CustomShape 18">
              <a:hlinkClick r:id="rId10" action="ppaction://hlinksldjump"/>
            </p:cNvPr>
            <p:cNvSpPr/>
            <p:nvPr/>
          </p:nvSpPr>
          <p:spPr>
            <a:xfrm>
              <a:off x="1653693" y="5412240"/>
              <a:ext cx="3141362" cy="577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spc="-1" dirty="0">
                  <a:solidFill>
                    <a:srgbClr val="4F6228"/>
                  </a:solidFill>
                  <a:ea typeface="宋体" panose="02010600030101010101" pitchFamily="2" charset="-122"/>
                </a:rPr>
                <a:t>Homework</a:t>
              </a:r>
              <a:endParaRPr lang="en-US" sz="3200" spc="-1" dirty="0"/>
            </a:p>
          </p:txBody>
        </p:sp>
        <p:sp>
          <p:nvSpPr>
            <p:cNvPr id="171" name="CustomShape 19"/>
            <p:cNvSpPr/>
            <p:nvPr/>
          </p:nvSpPr>
          <p:spPr>
            <a:xfrm>
              <a:off x="1250640" y="5500440"/>
              <a:ext cx="367200" cy="406080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72" name="CustomShape 20">
            <a:hlinkClick r:id="rId11" action="ppaction://hlinksldjump"/>
          </p:cNvPr>
          <p:cNvSpPr/>
          <p:nvPr/>
        </p:nvSpPr>
        <p:spPr>
          <a:xfrm>
            <a:off x="804926" y="2730501"/>
            <a:ext cx="2575260" cy="45561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pc="-1" dirty="0">
                <a:solidFill>
                  <a:srgbClr val="FFC000"/>
                </a:solidFill>
                <a:latin typeface="Calibri" panose="020F0502020204030204"/>
                <a:ea typeface="宋体" panose="02010600030101010101" pitchFamily="2" charset="-122"/>
              </a:rPr>
              <a:t>● </a:t>
            </a:r>
            <a:r>
              <a:rPr lang="en-US" sz="2400" b="1" spc="-1" dirty="0">
                <a:solidFill>
                  <a:srgbClr val="4F6228"/>
                </a:solidFill>
                <a:ea typeface="宋体" panose="02010600030101010101" pitchFamily="2" charset="-122"/>
              </a:rPr>
              <a:t>Story time</a:t>
            </a:r>
            <a:endParaRPr lang="en-US" sz="2400" spc="-1" dirty="0"/>
          </a:p>
        </p:txBody>
      </p:sp>
      <p:sp>
        <p:nvSpPr>
          <p:cNvPr id="2" name="文本框 1">
            <a:hlinkClick r:id="rId12" action="ppaction://hlinksldjump"/>
          </p:cNvPr>
          <p:cNvSpPr txBox="1"/>
          <p:nvPr/>
        </p:nvSpPr>
        <p:spPr>
          <a:xfrm>
            <a:off x="1325439" y="4267695"/>
            <a:ext cx="20547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spc="-1" dirty="0">
                <a:solidFill>
                  <a:srgbClr val="4F6228"/>
                </a:solidFill>
                <a:latin typeface="Arial" panose="020B0604020202020204"/>
                <a:ea typeface="宋体" panose="02010600030101010101" pitchFamily="2" charset="-122"/>
                <a:cs typeface="+mn-cs"/>
                <a:sym typeface="+mn-ea"/>
              </a:rPr>
              <a:t>Sum-up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3" name="CustomShape 19"/>
          <p:cNvSpPr/>
          <p:nvPr/>
        </p:nvSpPr>
        <p:spPr>
          <a:xfrm>
            <a:off x="872448" y="4352360"/>
            <a:ext cx="330931" cy="406080"/>
          </a:xfrm>
          <a:prstGeom prst="diamond">
            <a:avLst/>
          </a:prstGeom>
          <a:solidFill>
            <a:srgbClr val="FFC000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4331" y="1187451"/>
            <a:ext cx="8340329" cy="525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4515" name="图片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4516" name="图片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4517" name="图片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93" name="CustomShape 2"/>
          <p:cNvSpPr/>
          <p:nvPr/>
        </p:nvSpPr>
        <p:spPr>
          <a:xfrm>
            <a:off x="787003" y="1393826"/>
            <a:ext cx="2333625" cy="1031875"/>
          </a:xfrm>
          <a:prstGeom prst="wedgeRectCallout">
            <a:avLst>
              <a:gd name="adj1" fmla="val 5641"/>
              <a:gd name="adj2" fmla="val 9014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 dirty="0">
                <a:latin typeface="Comic Sans MS" panose="030F0702030302020204"/>
              </a:rPr>
              <a:t>Hey! Little boy! Your magic stone.</a:t>
            </a:r>
            <a:endParaRPr lang="en-US" sz="2000" spc="-1" dirty="0">
              <a:latin typeface="Comic Sans MS" panose="030F0702030302020204"/>
            </a:endParaRPr>
          </a:p>
        </p:txBody>
      </p:sp>
      <p:grpSp>
        <p:nvGrpSpPr>
          <p:cNvPr id="64519" name="Group 7"/>
          <p:cNvGrpSpPr/>
          <p:nvPr/>
        </p:nvGrpSpPr>
        <p:grpSpPr bwMode="auto">
          <a:xfrm>
            <a:off x="592932" y="488951"/>
            <a:ext cx="2803922" cy="696913"/>
            <a:chOff x="789840" y="488880"/>
            <a:chExt cx="3739680" cy="697680"/>
          </a:xfrm>
        </p:grpSpPr>
        <p:pic>
          <p:nvPicPr>
            <p:cNvPr id="64521" name="Picture 5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89840" y="488880"/>
              <a:ext cx="586440" cy="697680"/>
            </a:xfrm>
            <a:prstGeom prst="rect">
              <a:avLst/>
            </a:prstGeom>
            <a:noFill/>
            <a:ln w="9360">
              <a:noFill/>
              <a:miter lim="800000"/>
              <a:headEnd/>
              <a:tailEnd/>
            </a:ln>
          </p:spPr>
        </p:pic>
        <p:sp>
          <p:nvSpPr>
            <p:cNvPr id="400" name="CustomShape 8"/>
            <p:cNvSpPr/>
            <p:nvPr/>
          </p:nvSpPr>
          <p:spPr>
            <a:xfrm>
              <a:off x="1377390" y="576289"/>
              <a:ext cx="3152130" cy="51809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spc="-1">
                  <a:solidFill>
                    <a:srgbClr val="000000"/>
                  </a:solidFill>
                  <a:latin typeface="Arial Black" panose="020B0A04020102020204"/>
                  <a:ea typeface="宋体" panose="02010600030101010101" pitchFamily="2" charset="-122"/>
                </a:rPr>
                <a:t>Story time</a:t>
              </a:r>
              <a:endParaRPr lang="en-US" sz="2800" spc="-1"/>
            </a:p>
          </p:txBody>
        </p:sp>
      </p:grpSp>
      <p:sp>
        <p:nvSpPr>
          <p:cNvPr id="6" name="CustomShape 2"/>
          <p:cNvSpPr/>
          <p:nvPr/>
        </p:nvSpPr>
        <p:spPr>
          <a:xfrm>
            <a:off x="6045994" y="1698626"/>
            <a:ext cx="2478881" cy="1604963"/>
          </a:xfrm>
          <a:prstGeom prst="wedgeRectCallout">
            <a:avLst>
              <a:gd name="adj1" fmla="val -31268"/>
              <a:gd name="adj2" fmla="val 64992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-1">
                <a:latin typeface="Comic Sans MS" panose="030F0702030302020204"/>
              </a:rPr>
              <a:t>There is no magic stone. You are the magic. Good-bye!</a:t>
            </a:r>
            <a:endParaRPr lang="en-US" sz="2000" spc="-1">
              <a:latin typeface="Comic Sans MS" panose="030F0702030302020204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7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8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rgb(77,80,-64)"/>
                                          </p:val>
                                        </p:tav>
                                        <p:tav tm="50000">
                                          <p:val>
                                            <p:strVal val="rgb(-1,0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7" name="组合 21"/>
          <p:cNvGrpSpPr/>
          <p:nvPr/>
        </p:nvGrpSpPr>
        <p:grpSpPr bwMode="auto">
          <a:xfrm>
            <a:off x="539354" y="1000125"/>
            <a:ext cx="8064103" cy="5543550"/>
            <a:chOff x="5820910" y="1155700"/>
            <a:chExt cx="2102473" cy="2717347"/>
          </a:xfrm>
        </p:grpSpPr>
        <p:sp>
          <p:nvSpPr>
            <p:cNvPr id="21" name="矩形​​ 4"/>
            <p:cNvSpPr/>
            <p:nvPr/>
          </p:nvSpPr>
          <p:spPr>
            <a:xfrm>
              <a:off x="5820910" y="1155700"/>
              <a:ext cx="2102473" cy="2717347"/>
            </a:xfrm>
            <a:prstGeom prst="roundRect">
              <a:avLst>
                <a:gd name="adj" fmla="val 3169"/>
              </a:avLst>
            </a:prstGeom>
            <a:solidFill>
              <a:srgbClr val="92D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矩形​​ 4"/>
            <p:cNvSpPr/>
            <p:nvPr/>
          </p:nvSpPr>
          <p:spPr>
            <a:xfrm>
              <a:off x="5865610" y="1262309"/>
              <a:ext cx="2024247" cy="2504908"/>
            </a:xfrm>
            <a:prstGeom prst="roundRect">
              <a:avLst>
                <a:gd name="adj" fmla="val 35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65538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5539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5540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5541" name="图片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595" name="CustomShape 21"/>
          <p:cNvSpPr/>
          <p:nvPr/>
        </p:nvSpPr>
        <p:spPr>
          <a:xfrm>
            <a:off x="1085850" y="238125"/>
            <a:ext cx="1187054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-1" dirty="0">
                <a:solidFill>
                  <a:srgbClr val="FFFFFF"/>
                </a:solidFill>
                <a:latin typeface="Times New Roman" panose="02020603050405020304"/>
                <a:ea typeface="楷体" panose="02010609060101010101" charset="-122"/>
              </a:rPr>
              <a:t>Test</a:t>
            </a:r>
            <a:endParaRPr lang="en-US" sz="3600" spc="-1" dirty="0"/>
          </a:p>
        </p:txBody>
      </p:sp>
      <p:sp>
        <p:nvSpPr>
          <p:cNvPr id="65543" name="文本框 1"/>
          <p:cNvSpPr txBox="1">
            <a:spLocks noChangeArrowheads="1"/>
          </p:cNvSpPr>
          <p:nvPr/>
        </p:nvSpPr>
        <p:spPr bwMode="auto">
          <a:xfrm>
            <a:off x="862013" y="1300392"/>
            <a:ext cx="7716440" cy="526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一、判断，正确的在括号里填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T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错误的在括号里填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    </a:t>
            </a:r>
            <a:r>
              <a:rPr lang="en-US" altLang="zh-CN" sz="2400" b="1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    (      )  The old man is hungry.</a:t>
            </a:r>
            <a:endParaRPr lang="en-US" altLang="zh-CN" sz="2400" b="1" dirty="0"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charset="0"/>
                <a:ea typeface="DejaVu Sans"/>
                <a:cs typeface="Times New Roman" panose="02020603050405020304" charset="0"/>
                <a:sym typeface="+mn-ea"/>
              </a:rPr>
              <a:t>        (      )  The stone has magic.</a:t>
            </a:r>
            <a:endParaRPr lang="en-US" altLang="zh-CN" sz="2400" b="1" dirty="0">
              <a:latin typeface="Times New Roman" panose="02020603050405020304" charset="0"/>
              <a:ea typeface="DejaVu Sans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charset="0"/>
                <a:ea typeface="DejaVu Sans"/>
                <a:cs typeface="Times New Roman" panose="02020603050405020304" charset="0"/>
                <a:sym typeface="+mn-ea"/>
              </a:rPr>
              <a:t>        (      )  The goodness makes the soup.</a:t>
            </a:r>
            <a:endParaRPr lang="en-US" altLang="zh-CN" sz="1400" b="1" dirty="0">
              <a:ea typeface="DejaVu Sans"/>
            </a:endParaRPr>
          </a:p>
          <a:p>
            <a:endParaRPr lang="en-US" altLang="zh-CN" sz="1400" dirty="0">
              <a:ea typeface="DejaVu Sans"/>
            </a:endParaRPr>
          </a:p>
          <a:p>
            <a:endParaRPr lang="en-US" altLang="zh-CN" sz="1400" dirty="0">
              <a:ea typeface="DejaVu Sans"/>
            </a:endParaRPr>
          </a:p>
          <a:p>
            <a:endParaRPr lang="en-US" altLang="zh-CN" sz="1400" dirty="0">
              <a:ea typeface="DejaVu Sans"/>
            </a:endParaRPr>
          </a:p>
          <a:p>
            <a:endParaRPr lang="en-US" altLang="zh-CN" sz="1400" dirty="0">
              <a:ea typeface="DejaVu Sans"/>
            </a:endParaRPr>
          </a:p>
          <a:p>
            <a:endParaRPr lang="en-US" altLang="zh-CN" sz="1400" dirty="0">
              <a:ea typeface="DejaVu Sans"/>
            </a:endParaRPr>
          </a:p>
          <a:p>
            <a:endParaRPr lang="en-US" altLang="zh-CN" sz="1400" dirty="0">
              <a:ea typeface="DejaVu Sans"/>
            </a:endParaRPr>
          </a:p>
          <a:p>
            <a:endParaRPr lang="en-US" altLang="zh-CN" sz="1400" dirty="0">
              <a:ea typeface="DejaVu Sans"/>
            </a:endParaRPr>
          </a:p>
          <a:p>
            <a:endParaRPr lang="en-US" altLang="zh-CN" sz="1400" dirty="0">
              <a:ea typeface="DejaVu Sans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91680" y="3140968"/>
            <a:ext cx="332184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F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91680" y="4293096"/>
            <a:ext cx="30122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T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26059" y="2039019"/>
            <a:ext cx="27503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F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</p:txBody>
      </p:sp>
      <p:pic>
        <p:nvPicPr>
          <p:cNvPr id="65547" name="图片 5" descr="8(7WPM_BO06D[Y`WZT]YG]U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9210" y="2857501"/>
            <a:ext cx="1138238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1" name="组合 21"/>
          <p:cNvGrpSpPr/>
          <p:nvPr/>
        </p:nvGrpSpPr>
        <p:grpSpPr bwMode="auto">
          <a:xfrm>
            <a:off x="539354" y="1000125"/>
            <a:ext cx="8064103" cy="5543550"/>
            <a:chOff x="5820910" y="1155700"/>
            <a:chExt cx="2102473" cy="2717347"/>
          </a:xfrm>
        </p:grpSpPr>
        <p:sp>
          <p:nvSpPr>
            <p:cNvPr id="21" name="矩形​​ 4"/>
            <p:cNvSpPr/>
            <p:nvPr/>
          </p:nvSpPr>
          <p:spPr>
            <a:xfrm>
              <a:off x="5820910" y="1155700"/>
              <a:ext cx="2102473" cy="2717347"/>
            </a:xfrm>
            <a:prstGeom prst="roundRect">
              <a:avLst>
                <a:gd name="adj" fmla="val 3169"/>
              </a:avLst>
            </a:prstGeom>
            <a:solidFill>
              <a:srgbClr val="92D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矩形​​ 4"/>
            <p:cNvSpPr/>
            <p:nvPr/>
          </p:nvSpPr>
          <p:spPr>
            <a:xfrm>
              <a:off x="5865610" y="1262309"/>
              <a:ext cx="2024247" cy="2504908"/>
            </a:xfrm>
            <a:prstGeom prst="roundRect">
              <a:avLst>
                <a:gd name="adj" fmla="val 35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66562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6563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6564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6565" name="图片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66566" name="文本框 1"/>
          <p:cNvSpPr txBox="1">
            <a:spLocks noChangeArrowheads="1"/>
          </p:cNvSpPr>
          <p:nvPr/>
        </p:nvSpPr>
        <p:spPr bwMode="auto">
          <a:xfrm>
            <a:off x="758429" y="1303338"/>
            <a:ext cx="7716440" cy="5355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二、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charset="-122"/>
              </a:rPr>
              <a:t>选出不同类的一项。</a:t>
            </a:r>
            <a:endParaRPr lang="zh-CN" altLang="en-US" sz="2800" b="1" dirty="0">
              <a:solidFill>
                <a:srgbClr val="FF0000"/>
              </a:solidFill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(　　)1. A. eat　　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B</a:t>
            </a: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. drink　　　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C</a:t>
            </a: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. food</a:t>
            </a:r>
            <a:endParaRPr lang="en-US" altLang="zh-CN" sz="2400" dirty="0"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(　　)2. A. chicken	  B. 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milk</a:t>
            </a: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 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        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C. juice</a:t>
            </a:r>
            <a:endParaRPr lang="en-US" altLang="zh-CN" sz="2400" dirty="0"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(　　)3. A. 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dumplings</a:t>
            </a: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 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 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 </a:t>
            </a: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B. tea	 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C</a:t>
            </a: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. eggs</a:t>
            </a:r>
            <a:endParaRPr lang="en-US" altLang="zh-CN" sz="2400" dirty="0"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(　　)4. A. I	        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B</a:t>
            </a: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. you	         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C</a:t>
            </a: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. your</a:t>
            </a:r>
            <a:endParaRPr lang="en-US" altLang="zh-CN" sz="2400" dirty="0"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(　　)5. A. dinner	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B</a:t>
            </a: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. </a:t>
            </a:r>
            <a:r>
              <a:rPr lang="en-US" altLang="zh-CN" sz="2400" dirty="0" smtClean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lunch       C</a:t>
            </a:r>
            <a:r>
              <a:rPr lang="en-US" altLang="zh-CN" sz="2400" dirty="0"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. vegetables</a:t>
            </a:r>
            <a:endParaRPr lang="en-US" altLang="zh-CN" sz="1600" dirty="0">
              <a:ea typeface="DejaVu Sans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ea typeface="DejaVu Sans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ea typeface="DejaVu Sans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ea typeface="DejaVu Sans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ea typeface="DejaVu Sans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ea typeface="DejaVu Sans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85837" y="1935163"/>
            <a:ext cx="4714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85837" y="2595563"/>
            <a:ext cx="471488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A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85837" y="3178175"/>
            <a:ext cx="4714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B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85837" y="3867150"/>
            <a:ext cx="4714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85837" y="4451350"/>
            <a:ext cx="4714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48437" y="5832475"/>
            <a:ext cx="1423988" cy="180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7586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7587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7588" name="图片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12" name="图片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951" y="1924050"/>
            <a:ext cx="8432006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3" name="CustomShape 1"/>
          <p:cNvSpPr/>
          <p:nvPr/>
        </p:nvSpPr>
        <p:spPr>
          <a:xfrm>
            <a:off x="2915816" y="1539875"/>
            <a:ext cx="3106365" cy="9144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spc="-1" dirty="0" err="1">
                <a:solidFill>
                  <a:srgbClr val="E46C0A"/>
                </a:solidFill>
                <a:latin typeface="隶书" panose="02010509060101010101" charset="-122"/>
                <a:ea typeface="隶书" panose="02010509060101010101" charset="-122"/>
              </a:rPr>
              <a:t>重点词汇</a:t>
            </a:r>
            <a:endParaRPr lang="en-US" sz="5400" spc="-1" dirty="0"/>
          </a:p>
        </p:txBody>
      </p:sp>
      <p:sp>
        <p:nvSpPr>
          <p:cNvPr id="617" name="CustomShape 5"/>
          <p:cNvSpPr/>
          <p:nvPr/>
        </p:nvSpPr>
        <p:spPr>
          <a:xfrm rot="780000">
            <a:off x="1532335" y="3470276"/>
            <a:ext cx="1668065" cy="9048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there be </a:t>
            </a:r>
            <a:r>
              <a:rPr lang="zh-CN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  <a:sym typeface="+mn-ea"/>
              </a:rPr>
              <a:t>句型</a:t>
            </a:r>
            <a:r>
              <a:rPr lang="en-US" sz="1400" spc="-1" dirty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zh-CN" altLang="en-US" sz="2000" b="1" spc="-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endParaRPr lang="zh-CN" altLang="en-US" sz="2000" b="1" spc="-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1" name="CustomShape 8"/>
          <p:cNvSpPr/>
          <p:nvPr/>
        </p:nvSpPr>
        <p:spPr>
          <a:xfrm>
            <a:off x="1085850" y="238125"/>
            <a:ext cx="2437210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-1" dirty="0">
                <a:solidFill>
                  <a:srgbClr val="FFFFFF"/>
                </a:solidFill>
                <a:latin typeface="Times New Roman" panose="02020603050405020304"/>
                <a:ea typeface="楷体" panose="02010609060101010101" charset="-122"/>
              </a:rPr>
              <a:t>Sum-up</a:t>
            </a:r>
            <a:endParaRPr lang="en-US" sz="3600" spc="-1" dirty="0"/>
          </a:p>
        </p:txBody>
      </p:sp>
      <p:sp>
        <p:nvSpPr>
          <p:cNvPr id="2" name="CustomShape 5"/>
          <p:cNvSpPr/>
          <p:nvPr/>
        </p:nvSpPr>
        <p:spPr>
          <a:xfrm rot="780000">
            <a:off x="1321594" y="4225926"/>
            <a:ext cx="1914525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sad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伤心的;难过的</a:t>
            </a:r>
            <a:endParaRPr lang="zh-CN" altLang="en-US" sz="2000" b="1" spc="-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CustomShape 5"/>
          <p:cNvSpPr/>
          <p:nvPr/>
        </p:nvSpPr>
        <p:spPr>
          <a:xfrm rot="1080000">
            <a:off x="1135857" y="4949826"/>
            <a:ext cx="1946672" cy="842963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magic</a:t>
            </a:r>
            <a:r>
              <a:rPr lang="zh-CN" altLang="en-US" sz="2000" b="1" spc="-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有魔力的</a:t>
            </a:r>
            <a:endParaRPr lang="zh-CN" altLang="en-US" sz="2000" b="1" spc="-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CustomShape 5"/>
          <p:cNvSpPr/>
          <p:nvPr/>
        </p:nvSpPr>
        <p:spPr>
          <a:xfrm rot="20940000">
            <a:off x="3636169" y="3662364"/>
            <a:ext cx="1607344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stone</a:t>
            </a:r>
            <a:r>
              <a:rPr lang="en-US" sz="1400" spc="-1" dirty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石头</a:t>
            </a:r>
            <a:endParaRPr lang="zh-CN" altLang="en-US" sz="2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CustomShape 5"/>
          <p:cNvSpPr/>
          <p:nvPr/>
        </p:nvSpPr>
        <p:spPr>
          <a:xfrm rot="21060000">
            <a:off x="3719513" y="4113214"/>
            <a:ext cx="1647825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may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(情态动词)可以</a:t>
            </a:r>
            <a:r>
              <a:rPr lang="zh-CN" altLang="en-US" sz="2000" b="1" dirty="0">
                <a:sym typeface="+mn-ea"/>
              </a:rPr>
              <a:t> </a:t>
            </a:r>
            <a:endParaRPr lang="en-US" altLang="zh-CN" sz="20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spc="-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CustomShape 5"/>
          <p:cNvSpPr/>
          <p:nvPr/>
        </p:nvSpPr>
        <p:spPr>
          <a:xfrm rot="21000000">
            <a:off x="3790950" y="4968876"/>
            <a:ext cx="1504950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boy</a:t>
            </a:r>
            <a:r>
              <a:rPr lang="en-US" sz="1400" spc="-1" dirty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zh-CN" altLang="en-US" sz="2000" b="1" spc="-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男孩</a:t>
            </a:r>
            <a:endParaRPr lang="zh-CN" altLang="en-US" sz="2000" b="1" spc="-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CustomShape 5"/>
          <p:cNvSpPr/>
          <p:nvPr/>
        </p:nvSpPr>
        <p:spPr>
          <a:xfrm rot="480000">
            <a:off x="5857876" y="3449639"/>
            <a:ext cx="1840706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make</a:t>
            </a:r>
            <a:r>
              <a:rPr lang="zh-CN" altLang="en-US" sz="2000" b="1" spc="-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制作</a:t>
            </a:r>
            <a:endParaRPr lang="zh-CN" altLang="en-US" sz="2000" b="1" spc="-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CustomShape 5"/>
          <p:cNvSpPr/>
          <p:nvPr/>
        </p:nvSpPr>
        <p:spPr>
          <a:xfrm rot="480000">
            <a:off x="5857875" y="3944939"/>
            <a:ext cx="1647825" cy="51752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use </a:t>
            </a:r>
            <a:r>
              <a:rPr lang="zh-CN" altLang="en-US" sz="2000" b="1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  <a:sym typeface="+mn-ea"/>
              </a:rPr>
              <a:t>使用</a:t>
            </a:r>
            <a:endParaRPr lang="zh-CN" altLang="en-US" sz="2000" b="1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9" name="CustomShape 5"/>
          <p:cNvSpPr/>
          <p:nvPr/>
        </p:nvSpPr>
        <p:spPr>
          <a:xfrm rot="480000">
            <a:off x="5716192" y="4452939"/>
            <a:ext cx="1982390" cy="515937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sure 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当然可以</a:t>
            </a:r>
            <a:endParaRPr lang="zh-CN" altLang="en-US" sz="2000" b="1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10" name="CustomShape 5"/>
          <p:cNvSpPr/>
          <p:nvPr/>
        </p:nvSpPr>
        <p:spPr>
          <a:xfrm rot="480000">
            <a:off x="5716192" y="4981575"/>
            <a:ext cx="1982390" cy="515938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good-bye </a:t>
            </a:r>
            <a:r>
              <a:rPr lang="zh-CN" altLang="en-US" sz="2000" b="1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  <a:sym typeface="+mn-ea"/>
              </a:rPr>
              <a:t>再见</a:t>
            </a:r>
            <a:endParaRPr lang="zh-CN" altLang="en-US" sz="2000" b="1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  <a:sym typeface="+mn-ea"/>
            </a:endParaRPr>
          </a:p>
        </p:txBody>
      </p:sp>
      <p:pic>
        <p:nvPicPr>
          <p:cNvPr id="67602" name="图片 10" descr="8(7WPM_BO06D[Y`WZT]YG]U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22181" y="917575"/>
            <a:ext cx="113823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7" dur="20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0" dur="20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CustomShape 1"/>
          <p:cNvSpPr/>
          <p:nvPr/>
        </p:nvSpPr>
        <p:spPr>
          <a:xfrm>
            <a:off x="4733925" y="1092200"/>
            <a:ext cx="3998119" cy="4832350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8610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1962" y="2204864"/>
            <a:ext cx="4252913" cy="321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48437" y="5924550"/>
            <a:ext cx="1423988" cy="180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8612" name="图片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8613" name="图片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8614" name="图片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grpSp>
        <p:nvGrpSpPr>
          <p:cNvPr id="645" name="Group 2"/>
          <p:cNvGrpSpPr/>
          <p:nvPr/>
        </p:nvGrpSpPr>
        <p:grpSpPr bwMode="auto">
          <a:xfrm>
            <a:off x="4908703" y="1339851"/>
            <a:ext cx="3836194" cy="2506289"/>
            <a:chOff x="6545616" y="1339920"/>
            <a:chExt cx="5113655" cy="2505700"/>
          </a:xfrm>
        </p:grpSpPr>
        <p:sp>
          <p:nvSpPr>
            <p:cNvPr id="646" name="CustomShape 3"/>
            <p:cNvSpPr/>
            <p:nvPr/>
          </p:nvSpPr>
          <p:spPr>
            <a:xfrm>
              <a:off x="6945893" y="1339920"/>
              <a:ext cx="4456593" cy="699923"/>
            </a:xfrm>
            <a:prstGeom prst="rect">
              <a:avLst/>
            </a:prstGeom>
            <a:noFill/>
            <a:ln w="936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 b="1" spc="-1" dirty="0">
                  <a:solidFill>
                    <a:srgbClr val="4F81BD"/>
                  </a:solidFill>
                  <a:ea typeface="宋体" panose="02010600030101010101" pitchFamily="2" charset="-122"/>
                </a:rPr>
                <a:t>Homework</a:t>
              </a:r>
              <a:endParaRPr lang="en-US" sz="4000" spc="-1" dirty="0"/>
            </a:p>
          </p:txBody>
        </p:sp>
        <p:sp>
          <p:nvSpPr>
            <p:cNvPr id="648" name="CustomShape 5"/>
            <p:cNvSpPr/>
            <p:nvPr/>
          </p:nvSpPr>
          <p:spPr>
            <a:xfrm>
              <a:off x="6545616" y="2780658"/>
              <a:ext cx="5113655" cy="1064962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lIns="90000" tIns="45000" rIns="90000" bIns="4500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spc="-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zh-CN" altLang="en-US" sz="4000" b="1" spc="-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同学表演这个故事</a:t>
              </a:r>
              <a:r>
                <a:rPr lang="zh-CN" altLang="en-US" sz="4000" b="1" spc="-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。 </a:t>
              </a:r>
              <a:endParaRPr lang="zh-CN" altLang="en-US" sz="4000" b="1" spc="-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50" name="CustomShape 6"/>
          <p:cNvSpPr/>
          <p:nvPr/>
        </p:nvSpPr>
        <p:spPr>
          <a:xfrm>
            <a:off x="531614" y="238125"/>
            <a:ext cx="2672233" cy="598488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-1" dirty="0">
                <a:solidFill>
                  <a:srgbClr val="FFFFFF"/>
                </a:solidFill>
                <a:latin typeface="Times New Roman" panose="02020603050405020304"/>
                <a:ea typeface="楷体" panose="02010609060101010101" charset="-122"/>
              </a:rPr>
              <a:t>Homework</a:t>
            </a:r>
            <a:endParaRPr lang="en-US" sz="3600" spc="-1" dirty="0"/>
          </a:p>
        </p:txBody>
      </p:sp>
      <p:pic>
        <p:nvPicPr>
          <p:cNvPr id="68617" name="图片 4" descr="8(7WPM_BO06D[Y`WZT]YG]U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9247" y="342900"/>
            <a:ext cx="113823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94923" y="5808664"/>
            <a:ext cx="1272778" cy="161448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9634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7460" y="5818188"/>
            <a:ext cx="1168003" cy="14779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655" name="CustomShape 1"/>
          <p:cNvSpPr/>
          <p:nvPr/>
        </p:nvSpPr>
        <p:spPr>
          <a:xfrm>
            <a:off x="2123728" y="1862139"/>
            <a:ext cx="5112568" cy="1095375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spc="-1" dirty="0">
                <a:solidFill>
                  <a:srgbClr val="00B0F0"/>
                </a:solidFill>
                <a:latin typeface="Comic Sans MS" panose="030F0702030302020204"/>
                <a:ea typeface="方正卡通简体" panose="03000509000000000000" charset="-122"/>
              </a:rPr>
              <a:t>Thank you!</a:t>
            </a:r>
            <a:endParaRPr lang="en-US" sz="6600" spc="-1" dirty="0"/>
          </a:p>
        </p:txBody>
      </p:sp>
      <p:pic>
        <p:nvPicPr>
          <p:cNvPr id="656" name="图片 35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75" y="2838451"/>
            <a:ext cx="4725591" cy="9366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calcmode="lin" valueType="num">
                                      <p:cBhvr additive="repl"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 additive="repl"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2" y="5780088"/>
            <a:ext cx="1422797" cy="180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47106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684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160" name="CustomShape 1"/>
          <p:cNvSpPr/>
          <p:nvPr/>
        </p:nvSpPr>
        <p:spPr>
          <a:xfrm>
            <a:off x="395535" y="230188"/>
            <a:ext cx="4205039" cy="596900"/>
          </a:xfrm>
          <a:prstGeom prst="round2DiagRect">
            <a:avLst>
              <a:gd name="adj1" fmla="val 16667"/>
              <a:gd name="adj2" fmla="val 0"/>
            </a:avLst>
          </a:prstGeom>
          <a:ln>
            <a:solidFill>
              <a:srgbClr val="4A7EBB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/>
                <a:ea typeface="楷体" panose="02010609060101010101" charset="-122"/>
              </a:rPr>
              <a:t>Warm-up/Revision</a:t>
            </a:r>
            <a:endParaRPr lang="en-US" sz="3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47108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2000" cy="8667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47109" name="图片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78391" y="5943601"/>
            <a:ext cx="931069" cy="8239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707904" y="3206065"/>
            <a:ext cx="5301556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+mn-ea"/>
                <a:cs typeface="Times New Roman" panose="02020603050405020304" charset="0"/>
              </a:rPr>
              <a:t>What makes the soup?</a:t>
            </a:r>
            <a:endParaRPr lang="en-US" altLang="zh-CN" sz="4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423172" y="1804988"/>
            <a:ext cx="2862858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accent2"/>
                </a:solidFill>
                <a:latin typeface="Times New Roman" panose="02020603050405020304" charset="0"/>
                <a:ea typeface="DejaVu Sans"/>
                <a:cs typeface="Times New Roman" panose="02020603050405020304" charset="0"/>
              </a:rPr>
              <a:t>Question:</a:t>
            </a:r>
            <a:endParaRPr lang="en-US" altLang="zh-CN" sz="4400" b="1" dirty="0">
              <a:solidFill>
                <a:schemeClr val="accent2"/>
              </a:solidFill>
              <a:latin typeface="Times New Roman" panose="02020603050405020304" charset="0"/>
              <a:ea typeface="DejaVu Sans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3409" y="1754713"/>
            <a:ext cx="3148013" cy="302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3" name="图片 4" descr="8(7WPM_BO06D[Y`WZT]YG]U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00575" y="4779964"/>
            <a:ext cx="1138238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085505" y="287338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29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1" y="5780089"/>
            <a:ext cx="1423988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图片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62013" y="2592458"/>
            <a:ext cx="731038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表示某地有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存在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某人某物</a:t>
            </a:r>
            <a:r>
              <a:rPr lang="zh-CN" altLang="en-US" sz="2800" b="1" dirty="0">
                <a:ea typeface="DejaVu Sans"/>
              </a:rPr>
              <a:t> </a:t>
            </a:r>
            <a:endParaRPr lang="en-US" altLang="zh-CN" sz="2800" b="1" dirty="0">
              <a:ea typeface="DejaVu Sans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395536" y="238125"/>
            <a:ext cx="2812008" cy="598488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Presentation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971600" y="3870326"/>
            <a:ext cx="19930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例句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771800" y="3831168"/>
            <a:ext cx="6103144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Comic Sans MS" panose="030F0702030302020204" pitchFamily="66" charset="0"/>
                <a:ea typeface="DejaVu Sans"/>
              </a:rPr>
              <a:t>There is an apple on the desk. </a:t>
            </a:r>
            <a:endParaRPr lang="en-US" altLang="zh-CN" sz="3200" dirty="0">
              <a:latin typeface="Comic Sans MS" panose="030F0702030302020204" pitchFamily="66" charset="0"/>
              <a:ea typeface="DejaVu Sans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桌子上有一个苹果</a:t>
            </a:r>
            <a:r>
              <a:rPr lang="en-US" sz="3200" dirty="0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。</a:t>
            </a:r>
            <a:endParaRPr lang="en-US" sz="3200" dirty="0"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3568" y="1528763"/>
            <a:ext cx="4864745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there be </a:t>
            </a:r>
            <a:r>
              <a:rPr lang="zh-CN" altLang="en-US" sz="4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句型</a:t>
            </a:r>
            <a:endParaRPr lang="zh-CN" altLang="en-US" sz="4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  <p:pic>
        <p:nvPicPr>
          <p:cNvPr id="48136" name="图片 8" descr="8(7WPM_BO06D[Y`WZT]YG]U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27094" y="1620839"/>
            <a:ext cx="1138238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/>
      <p:bldP spid="22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1" y="5780089"/>
            <a:ext cx="1423988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图片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471865" y="1313899"/>
            <a:ext cx="362952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伤心的;难过的</a:t>
            </a:r>
            <a:r>
              <a:rPr lang="zh-CN" altLang="en-US" sz="2800" b="1" dirty="0">
                <a:ea typeface="DejaVu Sans"/>
              </a:rPr>
              <a:t> </a:t>
            </a:r>
            <a:endParaRPr lang="en-US" altLang="zh-CN" sz="2800" b="1" dirty="0">
              <a:ea typeface="DejaVu Sans"/>
            </a:endParaRPr>
          </a:p>
        </p:txBody>
      </p:sp>
      <p:grpSp>
        <p:nvGrpSpPr>
          <p:cNvPr id="9" name="组合 61"/>
          <p:cNvGrpSpPr/>
          <p:nvPr/>
        </p:nvGrpSpPr>
        <p:grpSpPr>
          <a:xfrm>
            <a:off x="3905726" y="1085216"/>
            <a:ext cx="1858151" cy="1169035"/>
            <a:chOff x="777" y="1408"/>
            <a:chExt cx="3539" cy="979"/>
          </a:xfrm>
          <a:noFill/>
        </p:grpSpPr>
        <p:sp>
          <p:nvSpPr>
            <p:cNvPr id="10" name="文本框 13"/>
            <p:cNvSpPr txBox="1"/>
            <p:nvPr/>
          </p:nvSpPr>
          <p:spPr>
            <a:xfrm>
              <a:off x="777" y="1408"/>
              <a:ext cx="3539" cy="85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b="1" dirty="0" smtClean="0">
                  <a:latin typeface="Comic Sans MS" panose="030F0702030302020204" pitchFamily="66" charset="0"/>
                  <a:ea typeface="+mn-ea"/>
                  <a:cs typeface="Comic Sans MS" panose="030F0702030302020204" pitchFamily="66" charset="0"/>
                  <a:sym typeface="+mn-ea"/>
                </a:rPr>
                <a:t>sad</a:t>
              </a:r>
              <a:endParaRPr lang="en-US" altLang="zh-CN" sz="60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endParaRPr>
            </a:p>
          </p:txBody>
        </p:sp>
        <p:grpSp>
          <p:nvGrpSpPr>
            <p:cNvPr id="11" name="组合 30"/>
            <p:cNvGrpSpPr/>
            <p:nvPr/>
          </p:nvGrpSpPr>
          <p:grpSpPr>
            <a:xfrm>
              <a:off x="777" y="1469"/>
              <a:ext cx="2879" cy="918"/>
              <a:chOff x="777" y="1469"/>
              <a:chExt cx="2879" cy="918"/>
            </a:xfrm>
            <a:grpFill/>
          </p:grpSpPr>
          <p:cxnSp>
            <p:nvCxnSpPr>
              <p:cNvPr id="12" name="直接连接符 1"/>
              <p:cNvCxnSpPr/>
              <p:nvPr/>
            </p:nvCxnSpPr>
            <p:spPr>
              <a:xfrm>
                <a:off x="777" y="2118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直接连接符 12"/>
              <p:cNvCxnSpPr/>
              <p:nvPr/>
            </p:nvCxnSpPr>
            <p:spPr>
              <a:xfrm>
                <a:off x="777" y="2387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3"/>
              <p:cNvCxnSpPr/>
              <p:nvPr/>
            </p:nvCxnSpPr>
            <p:spPr>
              <a:xfrm>
                <a:off x="777" y="1726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77" y="1469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686174" y="3203575"/>
            <a:ext cx="20145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形近词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700712" y="3193267"/>
            <a:ext cx="34432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dad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爸</a:t>
            </a: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爸</a:t>
            </a:r>
            <a:r>
              <a:rPr lang="en-US" altLang="zh-CN" sz="3200" dirty="0" smtClean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bad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坏的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686175" y="4092576"/>
            <a:ext cx="207770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反义词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619154" y="4092576"/>
            <a:ext cx="312930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happy 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高兴的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142648" y="4961811"/>
            <a:ext cx="164830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例句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790949" y="4838701"/>
            <a:ext cx="495751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Comic Sans MS" panose="030F0702030302020204" pitchFamily="66" charset="0"/>
                <a:ea typeface="DejaVu Sans"/>
              </a:rPr>
              <a:t>I'm very sad. </a:t>
            </a:r>
            <a:r>
              <a:rPr lang="en-US" sz="3200" dirty="0" err="1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我很伤心</a:t>
            </a:r>
            <a:r>
              <a:rPr lang="en-US" sz="3200" dirty="0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。</a:t>
            </a:r>
            <a:endParaRPr lang="en-US" sz="3200" dirty="0"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8897" y="1314451"/>
            <a:ext cx="2684859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1" y="5780089"/>
            <a:ext cx="1423988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图片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772150" y="1239115"/>
            <a:ext cx="234230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有魔力的</a:t>
            </a:r>
            <a:r>
              <a:rPr lang="zh-CN" altLang="en-US" sz="2800" b="1" dirty="0">
                <a:ea typeface="DejaVu Sans"/>
              </a:rPr>
              <a:t> </a:t>
            </a:r>
            <a:endParaRPr lang="en-US" altLang="zh-CN" sz="2800" b="1" dirty="0">
              <a:ea typeface="DejaVu Sans"/>
            </a:endParaRPr>
          </a:p>
        </p:txBody>
      </p:sp>
      <p:grpSp>
        <p:nvGrpSpPr>
          <p:cNvPr id="9" name="组合 61"/>
          <p:cNvGrpSpPr/>
          <p:nvPr/>
        </p:nvGrpSpPr>
        <p:grpSpPr>
          <a:xfrm>
            <a:off x="3524951" y="1085216"/>
            <a:ext cx="2247371" cy="1169125"/>
            <a:chOff x="628" y="1408"/>
            <a:chExt cx="3596" cy="979"/>
          </a:xfrm>
          <a:noFill/>
        </p:grpSpPr>
        <p:sp>
          <p:nvSpPr>
            <p:cNvPr id="10" name="文本框 13"/>
            <p:cNvSpPr txBox="1"/>
            <p:nvPr/>
          </p:nvSpPr>
          <p:spPr>
            <a:xfrm>
              <a:off x="628" y="1408"/>
              <a:ext cx="3596" cy="85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b="1" dirty="0" smtClean="0">
                  <a:latin typeface="Comic Sans MS" panose="030F0702030302020204" pitchFamily="66" charset="0"/>
                  <a:ea typeface="+mn-ea"/>
                  <a:cs typeface="Comic Sans MS" panose="030F0702030302020204" pitchFamily="66" charset="0"/>
                  <a:sym typeface="+mn-ea"/>
                </a:rPr>
                <a:t>magic</a:t>
              </a:r>
              <a:endParaRPr lang="en-US" altLang="zh-CN" sz="60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endParaRPr>
            </a:p>
          </p:txBody>
        </p:sp>
        <p:grpSp>
          <p:nvGrpSpPr>
            <p:cNvPr id="11" name="组合 30"/>
            <p:cNvGrpSpPr/>
            <p:nvPr/>
          </p:nvGrpSpPr>
          <p:grpSpPr>
            <a:xfrm>
              <a:off x="777" y="1469"/>
              <a:ext cx="2879" cy="918"/>
              <a:chOff x="777" y="1469"/>
              <a:chExt cx="2879" cy="918"/>
            </a:xfrm>
            <a:grpFill/>
          </p:grpSpPr>
          <p:cxnSp>
            <p:nvCxnSpPr>
              <p:cNvPr id="12" name="直接连接符 1"/>
              <p:cNvCxnSpPr/>
              <p:nvPr/>
            </p:nvCxnSpPr>
            <p:spPr>
              <a:xfrm>
                <a:off x="777" y="2118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直接连接符 12"/>
              <p:cNvCxnSpPr/>
              <p:nvPr/>
            </p:nvCxnSpPr>
            <p:spPr>
              <a:xfrm>
                <a:off x="777" y="2387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3"/>
              <p:cNvCxnSpPr/>
              <p:nvPr/>
            </p:nvCxnSpPr>
            <p:spPr>
              <a:xfrm>
                <a:off x="777" y="1726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77" y="1469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691680" y="3908426"/>
            <a:ext cx="161230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6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例句</a:t>
            </a:r>
            <a:r>
              <a:rPr lang="zh-CN" altLang="zh-CN" sz="36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6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524250" y="3651250"/>
            <a:ext cx="5379244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ea typeface="DejaVu Sans"/>
              </a:rPr>
              <a:t> </a:t>
            </a:r>
            <a:r>
              <a:rPr lang="en-US" altLang="zh-CN" sz="3600" dirty="0">
                <a:latin typeface="Comic Sans MS" panose="030F0702030302020204" pitchFamily="66" charset="0"/>
                <a:ea typeface="DejaVu Sans"/>
              </a:rPr>
              <a:t>He has a magic stone. </a:t>
            </a:r>
            <a:endParaRPr lang="en-US" altLang="zh-CN" sz="3600" dirty="0">
              <a:latin typeface="Comic Sans MS" panose="030F0702030302020204" pitchFamily="66" charset="0"/>
              <a:ea typeface="DejaVu Sans"/>
            </a:endParaRPr>
          </a:p>
          <a:p>
            <a:pPr>
              <a:lnSpc>
                <a:spcPct val="150000"/>
              </a:lnSpc>
            </a:pPr>
            <a:r>
              <a:rPr lang="en-US" sz="3600" dirty="0" err="1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他有一块魔石</a:t>
            </a:r>
            <a:r>
              <a:rPr lang="en-US" sz="3600" dirty="0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。</a:t>
            </a:r>
            <a:endParaRPr lang="en-US" sz="3600" dirty="0"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0797" y="1158876"/>
            <a:ext cx="2643188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1" y="5780089"/>
            <a:ext cx="1423988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图片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763815" y="1239115"/>
            <a:ext cx="223480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石头</a:t>
            </a:r>
            <a:r>
              <a:rPr lang="zh-CN" altLang="en-US" sz="2800" b="1" dirty="0">
                <a:ea typeface="DejaVu Sans"/>
              </a:rPr>
              <a:t> </a:t>
            </a:r>
            <a:endParaRPr lang="en-US" altLang="zh-CN" sz="2800" b="1" dirty="0">
              <a:ea typeface="DejaVu Sans"/>
            </a:endParaRPr>
          </a:p>
        </p:txBody>
      </p:sp>
      <p:grpSp>
        <p:nvGrpSpPr>
          <p:cNvPr id="9" name="组合 61"/>
          <p:cNvGrpSpPr/>
          <p:nvPr/>
        </p:nvGrpSpPr>
        <p:grpSpPr>
          <a:xfrm>
            <a:off x="3617999" y="1085216"/>
            <a:ext cx="2145879" cy="1169035"/>
            <a:chOff x="229" y="1408"/>
            <a:chExt cx="4087" cy="979"/>
          </a:xfrm>
          <a:noFill/>
        </p:grpSpPr>
        <p:sp>
          <p:nvSpPr>
            <p:cNvPr id="10" name="文本框 13"/>
            <p:cNvSpPr txBox="1"/>
            <p:nvPr/>
          </p:nvSpPr>
          <p:spPr>
            <a:xfrm>
              <a:off x="229" y="1408"/>
              <a:ext cx="4087" cy="85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b="1" dirty="0" smtClean="0">
                  <a:latin typeface="Comic Sans MS" panose="030F0702030302020204" pitchFamily="66" charset="0"/>
                  <a:ea typeface="+mn-ea"/>
                  <a:cs typeface="Comic Sans MS" panose="030F0702030302020204" pitchFamily="66" charset="0"/>
                  <a:sym typeface="+mn-ea"/>
                </a:rPr>
                <a:t>stone</a:t>
              </a:r>
              <a:endParaRPr lang="en-US" altLang="zh-CN" sz="60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endParaRPr>
            </a:p>
          </p:txBody>
        </p:sp>
        <p:grpSp>
          <p:nvGrpSpPr>
            <p:cNvPr id="11" name="组合 30"/>
            <p:cNvGrpSpPr/>
            <p:nvPr/>
          </p:nvGrpSpPr>
          <p:grpSpPr>
            <a:xfrm>
              <a:off x="777" y="1469"/>
              <a:ext cx="2879" cy="918"/>
              <a:chOff x="777" y="1469"/>
              <a:chExt cx="2879" cy="918"/>
            </a:xfrm>
            <a:grpFill/>
          </p:grpSpPr>
          <p:cxnSp>
            <p:nvCxnSpPr>
              <p:cNvPr id="12" name="直接连接符 1"/>
              <p:cNvCxnSpPr/>
              <p:nvPr/>
            </p:nvCxnSpPr>
            <p:spPr>
              <a:xfrm>
                <a:off x="777" y="2118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直接连接符 12"/>
              <p:cNvCxnSpPr/>
              <p:nvPr/>
            </p:nvCxnSpPr>
            <p:spPr>
              <a:xfrm>
                <a:off x="777" y="2387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3"/>
              <p:cNvCxnSpPr/>
              <p:nvPr/>
            </p:nvCxnSpPr>
            <p:spPr>
              <a:xfrm>
                <a:off x="777" y="1726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77" y="1469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725466" y="3049588"/>
            <a:ext cx="250271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复数形式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228184" y="2974975"/>
            <a:ext cx="157757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ea typeface="DejaVu Sans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ea typeface="楷体" panose="02010609060101010101" charset="-122"/>
                <a:cs typeface="Comic Sans MS" panose="030F0702030302020204" pitchFamily="66" charset="0"/>
              </a:rPr>
              <a:t>stones</a:t>
            </a:r>
            <a:endParaRPr lang="en-US" altLang="zh-CN" sz="3200" dirty="0">
              <a:solidFill>
                <a:srgbClr val="000000"/>
              </a:solidFill>
              <a:latin typeface="Comic Sans MS" panose="030F0702030302020204" pitchFamily="66" charset="0"/>
              <a:ea typeface="楷体" panose="02010609060101010101" charset="-122"/>
              <a:cs typeface="Comic Sans MS" panose="030F0702030302020204" pitchFamily="66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903935" y="4356100"/>
            <a:ext cx="17573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例句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4490546" y="4124036"/>
            <a:ext cx="442649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Comic Sans MS" panose="030F0702030302020204" pitchFamily="66" charset="0"/>
                <a:ea typeface="DejaVu Sans"/>
              </a:rPr>
              <a:t>It's a big stone.</a:t>
            </a:r>
            <a:r>
              <a:rPr lang="en-US" altLang="zh-CN" sz="3200" dirty="0">
                <a:ea typeface="DejaVu Sans"/>
              </a:rPr>
              <a:t> </a:t>
            </a:r>
            <a:endParaRPr lang="en-US" altLang="zh-CN" sz="3200" dirty="0">
              <a:ea typeface="DejaVu Sans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它是一块大石头</a:t>
            </a:r>
            <a:r>
              <a:rPr lang="en-US" sz="3200" dirty="0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。</a:t>
            </a:r>
            <a:endParaRPr lang="en-US" sz="3200" dirty="0"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  <p:pic>
        <p:nvPicPr>
          <p:cNvPr id="4" name="图片 3" descr="timg (1)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631" y="793750"/>
            <a:ext cx="2968229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/>
      <p:bldP spid="18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4631" y="5780089"/>
            <a:ext cx="1423988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图片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795962" y="1304201"/>
            <a:ext cx="131318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男孩</a:t>
            </a:r>
            <a:r>
              <a:rPr lang="zh-CN" altLang="en-US" sz="2800" b="1">
                <a:ea typeface="DejaVu Sans"/>
              </a:rPr>
              <a:t> </a:t>
            </a:r>
            <a:endParaRPr lang="en-US" altLang="zh-CN" sz="2800" b="1">
              <a:ea typeface="DejaVu Sans"/>
            </a:endParaRPr>
          </a:p>
        </p:txBody>
      </p:sp>
      <p:grpSp>
        <p:nvGrpSpPr>
          <p:cNvPr id="9" name="组合 61"/>
          <p:cNvGrpSpPr/>
          <p:nvPr/>
        </p:nvGrpSpPr>
        <p:grpSpPr>
          <a:xfrm>
            <a:off x="3905726" y="1085216"/>
            <a:ext cx="1683309" cy="1169035"/>
            <a:chOff x="777" y="1408"/>
            <a:chExt cx="3206" cy="979"/>
          </a:xfrm>
          <a:noFill/>
        </p:grpSpPr>
        <p:sp>
          <p:nvSpPr>
            <p:cNvPr id="10" name="文本框 13"/>
            <p:cNvSpPr txBox="1"/>
            <p:nvPr/>
          </p:nvSpPr>
          <p:spPr>
            <a:xfrm>
              <a:off x="777" y="1408"/>
              <a:ext cx="3206" cy="85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b="1" dirty="0" smtClean="0">
                  <a:latin typeface="Comic Sans MS" panose="030F0702030302020204" pitchFamily="66" charset="0"/>
                  <a:ea typeface="+mn-ea"/>
                  <a:cs typeface="Comic Sans MS" panose="030F0702030302020204" pitchFamily="66" charset="0"/>
                  <a:sym typeface="+mn-ea"/>
                </a:rPr>
                <a:t>boy</a:t>
              </a:r>
              <a:endParaRPr lang="en-US" altLang="zh-CN" sz="60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endParaRPr>
            </a:p>
          </p:txBody>
        </p:sp>
        <p:grpSp>
          <p:nvGrpSpPr>
            <p:cNvPr id="11" name="组合 30"/>
            <p:cNvGrpSpPr/>
            <p:nvPr/>
          </p:nvGrpSpPr>
          <p:grpSpPr>
            <a:xfrm>
              <a:off x="777" y="1469"/>
              <a:ext cx="2879" cy="918"/>
              <a:chOff x="777" y="1469"/>
              <a:chExt cx="2879" cy="918"/>
            </a:xfrm>
            <a:grpFill/>
          </p:grpSpPr>
          <p:cxnSp>
            <p:nvCxnSpPr>
              <p:cNvPr id="12" name="直接连接符 1"/>
              <p:cNvCxnSpPr/>
              <p:nvPr/>
            </p:nvCxnSpPr>
            <p:spPr>
              <a:xfrm>
                <a:off x="777" y="2118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直接连接符 12"/>
              <p:cNvCxnSpPr/>
              <p:nvPr/>
            </p:nvCxnSpPr>
            <p:spPr>
              <a:xfrm>
                <a:off x="777" y="2387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3"/>
              <p:cNvCxnSpPr/>
              <p:nvPr/>
            </p:nvCxnSpPr>
            <p:spPr>
              <a:xfrm>
                <a:off x="777" y="1726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77" y="1469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393282" y="3203575"/>
            <a:ext cx="240268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复数形式</a:t>
            </a:r>
            <a:r>
              <a:rPr lang="zh-CN" altLang="zh-CN" sz="320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902299" y="3136900"/>
            <a:ext cx="118467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boys</a:t>
            </a:r>
            <a:endParaRPr lang="en-US" altLang="zh-CN" sz="3200">
              <a:solidFill>
                <a:srgbClr val="000000"/>
              </a:solidFill>
              <a:latin typeface="Comic Sans MS" panose="030F0702030302020204" pitchFamily="66" charset="0"/>
              <a:ea typeface="DejaVu Sans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393281" y="4092576"/>
            <a:ext cx="222587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形近词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416819" y="4094738"/>
            <a:ext cx="1749028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toy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玩具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257425" y="5084763"/>
            <a:ext cx="17385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例句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790950" y="4838700"/>
            <a:ext cx="535305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Comic Sans MS" panose="030F0702030302020204" pitchFamily="66" charset="0"/>
                <a:ea typeface="DejaVu Sans"/>
              </a:rPr>
              <a:t>This boy is my brother. </a:t>
            </a:r>
            <a:endParaRPr lang="en-US" altLang="zh-CN" sz="3200" dirty="0">
              <a:latin typeface="Comic Sans MS" panose="030F0702030302020204" pitchFamily="66" charset="0"/>
              <a:ea typeface="DejaVu Sans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这个男孩儿是我弟弟</a:t>
            </a:r>
            <a:r>
              <a:rPr lang="en-US" sz="3200" dirty="0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。</a:t>
            </a:r>
            <a:endParaRPr lang="en-US" sz="3200" dirty="0"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82279" y="1158876"/>
            <a:ext cx="2536031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7891" y="1158875"/>
            <a:ext cx="3405188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图片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4631" y="5780089"/>
            <a:ext cx="1423988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图片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2013" y="5708650"/>
            <a:ext cx="123944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9" y="5832476"/>
            <a:ext cx="763191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2425" y="5997576"/>
            <a:ext cx="931069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795962" y="1304201"/>
            <a:ext cx="131318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制作</a:t>
            </a:r>
            <a:r>
              <a:rPr lang="zh-CN" altLang="en-US" sz="2800" b="1">
                <a:ea typeface="DejaVu Sans"/>
              </a:rPr>
              <a:t> </a:t>
            </a:r>
            <a:endParaRPr lang="en-US" altLang="zh-CN" sz="2800" b="1">
              <a:ea typeface="DejaVu Sans"/>
            </a:endParaRPr>
          </a:p>
        </p:txBody>
      </p:sp>
      <p:grpSp>
        <p:nvGrpSpPr>
          <p:cNvPr id="9" name="组合 61"/>
          <p:cNvGrpSpPr/>
          <p:nvPr/>
        </p:nvGrpSpPr>
        <p:grpSpPr>
          <a:xfrm>
            <a:off x="3672604" y="1063722"/>
            <a:ext cx="2051369" cy="1190529"/>
            <a:chOff x="333" y="1390"/>
            <a:chExt cx="3907" cy="997"/>
          </a:xfrm>
          <a:noFill/>
        </p:grpSpPr>
        <p:sp>
          <p:nvSpPr>
            <p:cNvPr id="10" name="文本框 13"/>
            <p:cNvSpPr txBox="1"/>
            <p:nvPr/>
          </p:nvSpPr>
          <p:spPr>
            <a:xfrm>
              <a:off x="333" y="1390"/>
              <a:ext cx="3907" cy="85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b="1" dirty="0" smtClean="0">
                  <a:latin typeface="Comic Sans MS" panose="030F0702030302020204" pitchFamily="66" charset="0"/>
                  <a:ea typeface="+mn-ea"/>
                  <a:cs typeface="Comic Sans MS" panose="030F0702030302020204" pitchFamily="66" charset="0"/>
                  <a:sym typeface="+mn-ea"/>
                </a:rPr>
                <a:t>make</a:t>
              </a:r>
              <a:endParaRPr lang="en-US" altLang="zh-CN" sz="6000" b="1" dirty="0">
                <a:latin typeface="Comic Sans MS" panose="030F0702030302020204" pitchFamily="66" charset="0"/>
                <a:ea typeface="+mn-ea"/>
                <a:cs typeface="Comic Sans MS" panose="030F0702030302020204" pitchFamily="66" charset="0"/>
                <a:sym typeface="+mn-ea"/>
              </a:endParaRPr>
            </a:p>
          </p:txBody>
        </p:sp>
        <p:grpSp>
          <p:nvGrpSpPr>
            <p:cNvPr id="11" name="组合 30"/>
            <p:cNvGrpSpPr/>
            <p:nvPr/>
          </p:nvGrpSpPr>
          <p:grpSpPr>
            <a:xfrm>
              <a:off x="777" y="1469"/>
              <a:ext cx="2879" cy="918"/>
              <a:chOff x="777" y="1469"/>
              <a:chExt cx="2879" cy="918"/>
            </a:xfrm>
            <a:grpFill/>
          </p:grpSpPr>
          <p:cxnSp>
            <p:nvCxnSpPr>
              <p:cNvPr id="12" name="直接连接符 1"/>
              <p:cNvCxnSpPr/>
              <p:nvPr/>
            </p:nvCxnSpPr>
            <p:spPr>
              <a:xfrm>
                <a:off x="777" y="2118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直接连接符 12"/>
              <p:cNvCxnSpPr/>
              <p:nvPr/>
            </p:nvCxnSpPr>
            <p:spPr>
              <a:xfrm>
                <a:off x="777" y="2387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3"/>
              <p:cNvCxnSpPr/>
              <p:nvPr/>
            </p:nvCxnSpPr>
            <p:spPr>
              <a:xfrm>
                <a:off x="777" y="1726"/>
                <a:ext cx="2879" cy="0"/>
              </a:xfrm>
              <a:prstGeom prst="line">
                <a:avLst/>
              </a:prstGeom>
              <a:grpFill/>
              <a:ln w="12700" cap="flat" cmpd="sng">
                <a:solidFill>
                  <a:srgbClr val="385D8A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77" y="1469"/>
                <a:ext cx="2878" cy="0"/>
              </a:xfrm>
              <a:prstGeom prst="line">
                <a:avLst/>
              </a:prstGeom>
              <a:grp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661172" y="3209925"/>
            <a:ext cx="393977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第三人称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  <a:sym typeface="+mn-ea"/>
              </a:rPr>
              <a:t>单数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形式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492603" y="3129723"/>
            <a:ext cx="165139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makes</a:t>
            </a:r>
            <a:endParaRPr lang="en-US" altLang="zh-CN" sz="3200" dirty="0">
              <a:solidFill>
                <a:srgbClr val="000000"/>
              </a:solidFill>
              <a:latin typeface="Comic Sans MS" panose="030F0702030302020204" pitchFamily="66" charset="0"/>
              <a:ea typeface="DejaVu Sans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393281" y="4092576"/>
            <a:ext cx="223778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形近词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213151" y="4092576"/>
            <a:ext cx="360732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lake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湖</a:t>
            </a:r>
            <a:r>
              <a:rPr lang="zh-CN" altLang="en-US" sz="3200" dirty="0">
                <a:solidFill>
                  <a:srgbClr val="000000"/>
                </a:solidFill>
                <a:ea typeface="DejaVu Sans"/>
              </a:rPr>
              <a:t>　 </a:t>
            </a:r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ea typeface="DejaVu Sans"/>
              </a:rPr>
              <a:t>take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拿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312194" y="5126038"/>
            <a:ext cx="168374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【</a:t>
            </a:r>
            <a:r>
              <a:rPr lang="zh-CN" altLang="en-US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例句</a:t>
            </a:r>
            <a:r>
              <a:rPr lang="zh-CN" altLang="zh-CN" sz="32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方正书宋_GBK"/>
              </a:rPr>
              <a:t>】</a:t>
            </a:r>
            <a:endParaRPr lang="zh-CN" altLang="en-US" sz="32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方正书宋_GBK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790950" y="4838700"/>
            <a:ext cx="524554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Comic Sans MS" panose="030F0702030302020204" pitchFamily="66" charset="0"/>
                <a:ea typeface="DejaVu Sans"/>
              </a:rPr>
              <a:t>We make a snowman in winter. </a:t>
            </a:r>
            <a:r>
              <a:rPr lang="en-US" sz="3200" dirty="0" err="1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冬天我们堆雪人</a:t>
            </a:r>
            <a:r>
              <a:rPr lang="en-US" sz="3200" dirty="0"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。</a:t>
            </a:r>
            <a:endParaRPr lang="en-US" sz="3200" dirty="0"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KSO_WPP_MARK_KEY" val="4ea7160f-be7a-415a-9011-3671dd77ada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2709</Words>
  <Application>WPS 演示</Application>
  <PresentationFormat>全屏显示(4:3)</PresentationFormat>
  <Paragraphs>316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</vt:lpstr>
      <vt:lpstr>宋体</vt:lpstr>
      <vt:lpstr>Wingdings</vt:lpstr>
      <vt:lpstr>DejaVu Sans</vt:lpstr>
      <vt:lpstr>Calibri</vt:lpstr>
      <vt:lpstr>Arial</vt:lpstr>
      <vt:lpstr>Times New Roman</vt:lpstr>
      <vt:lpstr>Calibri</vt:lpstr>
      <vt:lpstr>Comic Sans MS</vt:lpstr>
      <vt:lpstr>微软雅黑</vt:lpstr>
      <vt:lpstr>Verdana</vt:lpstr>
      <vt:lpstr>Comic Sans MS</vt:lpstr>
      <vt:lpstr>楷体</vt:lpstr>
      <vt:lpstr>Times New Roman</vt:lpstr>
      <vt:lpstr>方正书宋_GBK</vt:lpstr>
      <vt:lpstr>Arial Unicode MS</vt:lpstr>
      <vt:lpstr>隶书</vt:lpstr>
      <vt:lpstr>Arial Black</vt:lpstr>
      <vt:lpstr>隶书</vt:lpstr>
      <vt:lpstr>方正卡通简体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1325</cp:revision>
  <dcterms:created xsi:type="dcterms:W3CDTF">2017-05-17T10:13:00Z</dcterms:created>
  <dcterms:modified xsi:type="dcterms:W3CDTF">2023-03-04T12:12:30Z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KSOProductBuildVer">
    <vt:lpwstr>2052-11.1.0.13703</vt:lpwstr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自定义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33</vt:i4>
  </property>
  <property fmtid="{D5CDD505-2E9C-101B-9397-08002B2CF9AE}" pid="13" name="ICV">
    <vt:lpwstr>8366F13EA9F442F1A3808C67491A7E28</vt:lpwstr>
  </property>
</Properties>
</file>