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361" r:id="rId3"/>
    <p:sldId id="290" r:id="rId4"/>
    <p:sldId id="270" r:id="rId5"/>
    <p:sldId id="307" r:id="rId6"/>
    <p:sldId id="365" r:id="rId8"/>
    <p:sldId id="354" r:id="rId9"/>
    <p:sldId id="347" r:id="rId10"/>
    <p:sldId id="300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659" autoAdjust="0"/>
  </p:normalViewPr>
  <p:slideViewPr>
    <p:cSldViewPr snapToGrid="0" snapToObjects="1"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EF8F655-99BA-4A4F-818F-874E35927F1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AF32FF0A-8053-4047-8DF0-06501FBA385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2FF0A-8053-4047-8DF0-06501FBA38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82A8B-7C73-4C7C-B502-D4A195039CF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3FD96A-3F07-4922-9F34-1B0282C704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21DA2-71B3-47DC-8EFF-DAE075EA55A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88DAB-2AE0-4BF6-AD75-216E1E1D65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D369E-1580-4828-9C6A-5A187C23621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552EE-EFB5-4A98-BA2B-746A908A37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7A28F-40AC-4A49-9337-DBC7D6DC32F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4A2131-2079-401D-B56B-EB01C7B4E7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996DC-2686-4760-973C-F35BB75AF8D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A94B1-68A0-4A16-9FEF-9E1380CF5F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82F20-F1E7-40A1-A9BE-9E0F05C7FE3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E98EE-39B2-4C54-8A89-ED4B2B4463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9A0EB-3BE7-4BDB-8E4A-0FDAE25D462B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91CBA-0D98-4B02-B20F-3D241D24DD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C6156-0309-403E-878D-8A0DFDEE8EF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9DC86-B39A-486A-9322-92F1044B32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EA9FF-1984-4BDE-95AB-3BEB2A6FD22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A62F4-8D9E-463D-8D06-DF30AA4CF9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326B6-0A9F-4D19-B614-CCAC2F2DFBF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029EC8-AD1F-4B70-BE44-3CFB7BC9D4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62578-95F8-4417-AAB9-216F3116C7F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8C13CA-48F9-4D8A-AED3-156889FE2E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7673AF9-7E60-4F55-8831-6BA285B3097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B36E135-A74B-4C27-A7E0-23D49419F08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1.Listen%20and%20talk.mp4" TargetMode="Externa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hyperlink" Target="2.Listen%20and%20circle.mp4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4" descr="小花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25" descr="中间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876" y="5353407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0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TextBox 3"/>
          <p:cNvSpPr txBox="1">
            <a:spLocks noChangeArrowheads="1"/>
          </p:cNvSpPr>
          <p:nvPr/>
        </p:nvSpPr>
        <p:spPr bwMode="auto">
          <a:xfrm>
            <a:off x="476250" y="1433513"/>
            <a:ext cx="8267700" cy="65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4  Food and Restaurants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3" name="TextBox 4"/>
          <p:cNvSpPr txBox="1">
            <a:spLocks noChangeArrowheads="1"/>
          </p:cNvSpPr>
          <p:nvPr/>
        </p:nvSpPr>
        <p:spPr bwMode="auto">
          <a:xfrm>
            <a:off x="3248818" y="2645590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4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6598444" y="3561556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8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4241184"/>
            <a:ext cx="9144000" cy="8521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Again, Please!</a:t>
            </a:r>
            <a:endParaRPr lang="zh-CN" altLang="en-US" sz="60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sp>
        <p:nvSpPr>
          <p:cNvPr id="12" name="文本框 25"/>
          <p:cNvSpPr txBox="1"/>
          <p:nvPr/>
        </p:nvSpPr>
        <p:spPr>
          <a:xfrm>
            <a:off x="2785850" y="207903"/>
            <a:ext cx="399340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 and talk.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4100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48388" y="5656263"/>
            <a:ext cx="21209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矩形 1"/>
          <p:cNvSpPr>
            <a:spLocks noChangeArrowheads="1"/>
          </p:cNvSpPr>
          <p:nvPr/>
        </p:nvSpPr>
        <p:spPr bwMode="auto">
          <a:xfrm>
            <a:off x="393700" y="1004888"/>
            <a:ext cx="8551863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Seller: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morning! What would you like?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Jenny: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like a hamburger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please. Would you like a hamburger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Danny: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thanks. I’d like three donuts.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Jenny: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much are they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Seller: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Twenty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Jenny: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Seller: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You’re welcome.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60975" y="2900363"/>
            <a:ext cx="3465513" cy="25527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pic>
        <p:nvPicPr>
          <p:cNvPr id="4103" name="Picture 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5588" y="3003550"/>
            <a:ext cx="3325812" cy="2395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631475" y="219778"/>
            <a:ext cx="437408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 and circle.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3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54438" y="5737225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124" name="组合 5"/>
          <p:cNvGrpSpPr/>
          <p:nvPr/>
        </p:nvGrpSpPr>
        <p:grpSpPr bwMode="auto">
          <a:xfrm>
            <a:off x="528638" y="2252663"/>
            <a:ext cx="8086725" cy="2352675"/>
            <a:chOff x="528637" y="2252662"/>
            <a:chExt cx="8086725" cy="2352675"/>
          </a:xfrm>
        </p:grpSpPr>
        <p:pic>
          <p:nvPicPr>
            <p:cNvPr id="5129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8637" y="2252662"/>
              <a:ext cx="8086725" cy="2352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0" name="Picture 2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61464" y="2288287"/>
              <a:ext cx="1141267" cy="148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椭圆 24"/>
          <p:cNvSpPr/>
          <p:nvPr/>
        </p:nvSpPr>
        <p:spPr>
          <a:xfrm>
            <a:off x="3230563" y="2560638"/>
            <a:ext cx="1341437" cy="86836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814888" y="2560638"/>
            <a:ext cx="1146175" cy="7524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2338" y="3509963"/>
            <a:ext cx="1144587" cy="10890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961063" y="3509963"/>
            <a:ext cx="1323975" cy="10890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814638" y="283686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25"/>
          <p:cNvSpPr txBox="1"/>
          <p:nvPr/>
        </p:nvSpPr>
        <p:spPr>
          <a:xfrm>
            <a:off x="2322725" y="267278"/>
            <a:ext cx="525496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Match, write and say.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grpSp>
        <p:nvGrpSpPr>
          <p:cNvPr id="6147" name="组合 1"/>
          <p:cNvGrpSpPr/>
          <p:nvPr/>
        </p:nvGrpSpPr>
        <p:grpSpPr bwMode="auto">
          <a:xfrm>
            <a:off x="38100" y="1322388"/>
            <a:ext cx="6448425" cy="4297362"/>
            <a:chOff x="460375" y="1109849"/>
            <a:chExt cx="7877299" cy="6290546"/>
          </a:xfrm>
        </p:grpSpPr>
        <p:pic>
          <p:nvPicPr>
            <p:cNvPr id="6162" name="Picture 2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0375" y="1109849"/>
              <a:ext cx="7877299" cy="4638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63" name="Picture 2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06293" y="4872127"/>
              <a:ext cx="6246301" cy="2528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6448425" y="1492250"/>
            <a:ext cx="2333625" cy="4292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 list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ice cream      bread hamburger   pear banana         orange  watermelon   donut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             apple      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juice               hot           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dog                 milk 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                  eggs     noodles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8763" y="2811463"/>
            <a:ext cx="1225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 cream</a:t>
            </a: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717675" y="3259138"/>
            <a:ext cx="822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bread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77963" y="3706813"/>
            <a:ext cx="14239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hamburger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728788" y="4121150"/>
            <a:ext cx="825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donut</a:t>
            </a: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28788" y="4519613"/>
            <a:ext cx="654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eggs</a:t>
            </a:r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625600" y="4833938"/>
            <a:ext cx="1009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noodles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624138" y="2836863"/>
            <a:ext cx="1350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watermelon</a:t>
            </a:r>
            <a:endParaRPr lang="zh-CN" altLang="en-US" sz="1600" dirty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830513" y="3259138"/>
            <a:ext cx="939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orange</a:t>
            </a:r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957513" y="3673475"/>
            <a:ext cx="684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pear</a:t>
            </a:r>
            <a:endParaRPr lang="zh-CN" alt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113213" y="2801938"/>
            <a:ext cx="71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juice</a:t>
            </a:r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113213" y="3263900"/>
            <a:ext cx="68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endParaRPr lang="zh-CN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198938" y="3706813"/>
            <a:ext cx="511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814638" y="4116388"/>
            <a:ext cx="1060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banana 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1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25"/>
          <p:cNvSpPr txBox="1"/>
          <p:nvPr/>
        </p:nvSpPr>
        <p:spPr>
          <a:xfrm>
            <a:off x="2322725" y="267278"/>
            <a:ext cx="525496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Match, write and say.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7171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5625" y="1838325"/>
            <a:ext cx="8124825" cy="33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726475" y="279153"/>
            <a:ext cx="433804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Read and match.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8195" name="Picture 1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9175" y="1144588"/>
            <a:ext cx="7151688" cy="378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6" name="矩形 1"/>
          <p:cNvSpPr>
            <a:spLocks noChangeArrowheads="1"/>
          </p:cNvSpPr>
          <p:nvPr/>
        </p:nvSpPr>
        <p:spPr bwMode="auto">
          <a:xfrm>
            <a:off x="1019175" y="4954588"/>
            <a:ext cx="73406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You’re welcome.                       b. How much is this pencil 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Okay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I’ll take three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026025" y="1285875"/>
            <a:ext cx="8524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838575" y="4397375"/>
            <a:ext cx="850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278688" y="3127375"/>
            <a:ext cx="850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583975" y="267278"/>
            <a:ext cx="430566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5. How am I doing?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9219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7275" y="1309688"/>
            <a:ext cx="6980238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7938" y="5265738"/>
            <a:ext cx="36195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75" y="5235575"/>
            <a:ext cx="5238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4838" y="5459413"/>
            <a:ext cx="1892300" cy="2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466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9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0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Oval 17"/>
          <p:cNvSpPr>
            <a:spLocks noChangeArrowheads="1"/>
          </p:cNvSpPr>
          <p:nvPr/>
        </p:nvSpPr>
        <p:spPr bwMode="auto">
          <a:xfrm>
            <a:off x="2371725" y="5734050"/>
            <a:ext cx="4398963" cy="898525"/>
          </a:xfrm>
          <a:prstGeom prst="ellipse">
            <a:avLst/>
          </a:prstGeom>
          <a:gradFill rotWithShape="1">
            <a:gsLst>
              <a:gs pos="0">
                <a:srgbClr val="0E320D"/>
              </a:gs>
              <a:gs pos="100000">
                <a:srgbClr val="1F6B1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ko-KR" altLang="en-US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10246" name="Picture 16" descr="꽃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3550" y="3363913"/>
            <a:ext cx="3136900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矩形 3"/>
          <p:cNvSpPr>
            <a:spLocks noChangeArrowheads="1"/>
          </p:cNvSpPr>
          <p:nvPr/>
        </p:nvSpPr>
        <p:spPr bwMode="auto">
          <a:xfrm>
            <a:off x="5580063" y="6553200"/>
            <a:ext cx="2174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100">
                <a:solidFill>
                  <a:srgbClr val="414141"/>
                </a:solidFill>
                <a:latin typeface="Calibri" panose="020F0502020204030204" pitchFamily="34" charset="0"/>
              </a:rPr>
              <a:t> </a:t>
            </a:r>
            <a:endParaRPr lang="zh-CN" altLang="en-US" sz="1100">
              <a:solidFill>
                <a:srgbClr val="41414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9002" y="1329274"/>
            <a:ext cx="528599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Thank you! </a:t>
            </a:r>
            <a:endParaRPr lang="zh-CN" alt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4e0c4958-71e2-427f-b7cf-8f51c04f2ca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1641</Words>
  <Application>WPS 演示</Application>
  <PresentationFormat>全屏显示(4:3)</PresentationFormat>
  <Paragraphs>84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555</cp:revision>
  <dcterms:created xsi:type="dcterms:W3CDTF">2016-01-15T00:46:00Z</dcterms:created>
  <dcterms:modified xsi:type="dcterms:W3CDTF">2023-03-04T12:20:30Z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F80BAE010E9F4ACB83BD685467208147</vt:lpwstr>
  </property>
  <property fmtid="{D5CDD505-2E9C-101B-9397-08002B2CF9AE}" pid="3" name="KSOProductBuildVer">
    <vt:lpwstr>2052-11.1.0.13703</vt:lpwstr>
  </property>
</Properties>
</file>