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</p:sldMasterIdLst>
  <p:notesMasterIdLst>
    <p:notesMasterId r:id="rId6"/>
  </p:notesMasterIdLst>
  <p:handoutMasterIdLst>
    <p:handoutMasterId r:id="rId24"/>
  </p:handoutMasterIdLst>
  <p:sldIdLst>
    <p:sldId id="280" r:id="rId5"/>
    <p:sldId id="289" r:id="rId7"/>
    <p:sldId id="390" r:id="rId8"/>
    <p:sldId id="291" r:id="rId9"/>
    <p:sldId id="307" r:id="rId10"/>
    <p:sldId id="460" r:id="rId11"/>
    <p:sldId id="479" r:id="rId12"/>
    <p:sldId id="480" r:id="rId13"/>
    <p:sldId id="487" r:id="rId14"/>
    <p:sldId id="481" r:id="rId15"/>
    <p:sldId id="482" r:id="rId16"/>
    <p:sldId id="483" r:id="rId17"/>
    <p:sldId id="484" r:id="rId18"/>
    <p:sldId id="485" r:id="rId19"/>
    <p:sldId id="293" r:id="rId20"/>
    <p:sldId id="296" r:id="rId21"/>
    <p:sldId id="299" r:id="rId22"/>
    <p:sldId id="268" r:id="rId23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294" y="-138"/>
      </p:cViewPr>
      <p:guideLst>
        <p:guide orient="horz" pos="212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6108339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email"/>
          <a:srcRect b="-90"/>
          <a:stretch>
            <a:fillRect/>
          </a:stretch>
        </p:blipFill>
        <p:spPr>
          <a:xfrm>
            <a:off x="-9525" y="895350"/>
            <a:ext cx="6105525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1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6011704" y="252730"/>
            <a:ext cx="250364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1675210" y="190500"/>
            <a:ext cx="7468790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6050210" y="280988"/>
            <a:ext cx="24449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lang="en-US" altLang="zh-CN" sz="12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0" lang="en-US" altLang="zh-CN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4"/>
            <a:ext cx="9144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203598" y="839788"/>
            <a:ext cx="8736806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6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1984773" y="2373313"/>
            <a:ext cx="582811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png"/><Relationship Id="rId2" Type="http://schemas.microsoft.com/office/2007/relationships/media" Target="file:///C:\Users\Administrator\Desktop\&#38899;&#20048;\U1_Lesson03%20%20Where%20Are%20They.mp4" TargetMode="External"/><Relationship Id="rId1" Type="http://schemas.openxmlformats.org/officeDocument/2006/relationships/video" Target="file:///C:\Users\Administrator\Desktop\&#38899;&#20048;\U1_Lesson03%20%20Where%20Are%20They.mp4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602524" y="2366891"/>
            <a:ext cx="4888230" cy="1138773"/>
            <a:chOff x="1202102" y="2244868"/>
            <a:chExt cx="3548062" cy="113818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472748" y="2244868"/>
              <a:ext cx="2497138" cy="553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202102" y="2521725"/>
              <a:ext cx="3548062" cy="861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50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Where are they?</a:t>
              </a:r>
              <a:endParaRPr kumimoji="0" lang="en-US" altLang="zh-CN" sz="50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 descr="T1M5R1Fz8bXXXXXXXX_!!0-item_pic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88380" y="1522730"/>
            <a:ext cx="3060383" cy="44030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0325" y="1826544"/>
            <a:ext cx="187262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hangingPunct="1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Unit 1 Lesson </a:t>
            </a:r>
            <a:r>
              <a:rPr lang="en-US" altLang="zh-CN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3</a:t>
            </a:r>
            <a:endParaRPr lang="en-US" altLang="zh-CN" sz="2000" b="1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29822" y="1227604"/>
            <a:ext cx="754427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Where are they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r>
              <a:rPr lang="en-US" altLang="zh-CN" sz="3200" dirty="0">
                <a:latin typeface="Times New Roman" panose="02020603050405020304" pitchFamily="18" charset="0"/>
              </a:rPr>
              <a:t>Please tell it with“</a:t>
            </a:r>
            <a:r>
              <a:rPr 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+be+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方位介词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某人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物品</a:t>
            </a:r>
            <a:r>
              <a:rPr lang="en-US" altLang="zh-CN" sz="3200" dirty="0">
                <a:latin typeface="Times New Roman" panose="02020603050405020304" pitchFamily="18" charset="0"/>
              </a:rPr>
              <a:t>”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91039" y="2735580"/>
            <a:ext cx="2453640" cy="2655570"/>
            <a:chOff x="1436" y="4174"/>
            <a:chExt cx="5546" cy="450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436" y="4174"/>
              <a:ext cx="5547" cy="450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999" y="4653"/>
              <a:ext cx="1652" cy="3270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3307556" y="4363721"/>
            <a:ext cx="57111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——Kim is between the desk and the chair.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07556" y="3018156"/>
            <a:ext cx="43401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——Where is Kim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2411" y="2165985"/>
            <a:ext cx="3408998" cy="29413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813810" y="4276726"/>
            <a:ext cx="53301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——The schoolbag is on the desk.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13809" y="2428876"/>
            <a:ext cx="5330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——Where is the schoolbag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 bwMode="auto">
          <a:xfrm>
            <a:off x="11907" y="1118689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Practice </a:t>
            </a: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289503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793909" y="2334260"/>
            <a:ext cx="1555433" cy="2979420"/>
            <a:chOff x="1773" y="3874"/>
            <a:chExt cx="3266" cy="4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773" y="3874"/>
              <a:ext cx="3266" cy="469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390" y="7512"/>
              <a:ext cx="1228" cy="1054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3349943" y="4489451"/>
            <a:ext cx="57940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——T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he schoolbag is under the chair.</a:t>
            </a:r>
            <a:endParaRPr lang="zh-CN" altLang="en-US" sz="32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49942" y="2641601"/>
            <a:ext cx="5794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——Where is the schoolbag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b9ec8fagbd2632a0e115&amp;69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87655" y="2159635"/>
            <a:ext cx="3123724" cy="298831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922396" y="4276726"/>
            <a:ext cx="52216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——The pencils are in the pencil box.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22394" y="2428876"/>
            <a:ext cx="5221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——Where are the pencils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2437" y="1929130"/>
            <a:ext cx="2785586" cy="29997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697606" y="4131946"/>
            <a:ext cx="54463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the pencil box</a:t>
            </a:r>
            <a:r>
              <a:rPr lang="en-US" altLang="zh-CN" sz="3200" dirty="0">
                <a:latin typeface="Times New Roman" panose="02020603050405020304" pitchFamily="18" charset="0"/>
              </a:rPr>
              <a:t> is on the book.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97604" y="2284096"/>
            <a:ext cx="54463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——Where is the pencil box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29052" y="701993"/>
            <a:ext cx="1977878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7651" y="793115"/>
            <a:ext cx="1899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latin typeface="Times New Roman" panose="02020603050405020304" pitchFamily="18" charset="0"/>
              </a:rPr>
              <a:t>Look and write</a:t>
            </a:r>
            <a:endParaRPr lang="en-US" altLang="zh-CN" sz="1800" b="1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58115" y="1550035"/>
            <a:ext cx="3062288" cy="23037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04736" y="1376681"/>
            <a:ext cx="5539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The schoolbag </a:t>
            </a:r>
            <a:r>
              <a:rPr lang="en-US" altLang="zh-CN" sz="3200" dirty="0" err="1">
                <a:latin typeface="Times New Roman" panose="02020603050405020304" pitchFamily="18" charset="0"/>
              </a:rPr>
              <a:t>is</a:t>
            </a:r>
            <a:r>
              <a:rPr lang="en-US" altLang="zh-CN" sz="3200" dirty="0" err="1" smtClean="0">
                <a:latin typeface="Times New Roman" panose="02020603050405020304" pitchFamily="18" charset="0"/>
              </a:rPr>
              <a:t>_____the</a:t>
            </a:r>
            <a:r>
              <a:rPr lang="en-US" altLang="zh-CN" sz="3200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</a:rPr>
              <a:t>desk.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04737" y="2323466"/>
            <a:ext cx="55392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The book </a:t>
            </a:r>
            <a:r>
              <a:rPr lang="en-US" altLang="zh-CN" sz="3200" dirty="0" err="1">
                <a:latin typeface="Times New Roman" panose="02020603050405020304" pitchFamily="18" charset="0"/>
              </a:rPr>
              <a:t>is</a:t>
            </a:r>
            <a:r>
              <a:rPr lang="en-US" altLang="zh-CN" sz="3200" dirty="0" err="1" smtClean="0">
                <a:latin typeface="Times New Roman" panose="02020603050405020304" pitchFamily="18" charset="0"/>
              </a:rPr>
              <a:t>______</a:t>
            </a:r>
            <a:r>
              <a:rPr lang="en-US" altLang="zh-CN" sz="3200" dirty="0" err="1">
                <a:latin typeface="Times New Roman" panose="02020603050405020304" pitchFamily="18" charset="0"/>
              </a:rPr>
              <a:t>the</a:t>
            </a:r>
            <a:r>
              <a:rPr lang="en-US" altLang="zh-CN" sz="3200" dirty="0">
                <a:latin typeface="Times New Roman" panose="02020603050405020304" pitchFamily="18" charset="0"/>
              </a:rPr>
              <a:t> pencil box.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04737" y="3270250"/>
            <a:ext cx="55392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The crayons </a:t>
            </a:r>
            <a:r>
              <a:rPr lang="en-US" altLang="zh-CN" sz="3200" dirty="0" err="1">
                <a:latin typeface="Times New Roman" panose="02020603050405020304" pitchFamily="18" charset="0"/>
              </a:rPr>
              <a:t>are</a:t>
            </a:r>
            <a:r>
              <a:rPr lang="en-US" altLang="zh-CN" sz="3200" dirty="0" err="1" smtClean="0">
                <a:latin typeface="Times New Roman" panose="02020603050405020304" pitchFamily="18" charset="0"/>
              </a:rPr>
              <a:t>____</a:t>
            </a:r>
            <a:r>
              <a:rPr lang="en-US" altLang="zh-CN" sz="3200" dirty="0" err="1">
                <a:latin typeface="Times New Roman" panose="02020603050405020304" pitchFamily="18" charset="0"/>
              </a:rPr>
              <a:t>the</a:t>
            </a:r>
            <a:r>
              <a:rPr lang="en-US" altLang="zh-CN" sz="3200" dirty="0">
                <a:latin typeface="Times New Roman" panose="02020603050405020304" pitchFamily="18" charset="0"/>
              </a:rPr>
              <a:t> pencil box.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6726" y="4378961"/>
            <a:ext cx="8239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The pencil </a:t>
            </a:r>
            <a:r>
              <a:rPr lang="en-US" altLang="zh-CN" sz="3200" dirty="0" err="1">
                <a:latin typeface="Times New Roman" panose="02020603050405020304" pitchFamily="18" charset="0"/>
              </a:rPr>
              <a:t>is________the</a:t>
            </a:r>
            <a:r>
              <a:rPr lang="en-US" altLang="zh-CN" sz="3200" dirty="0">
                <a:latin typeface="Times New Roman" panose="02020603050405020304" pitchFamily="18" charset="0"/>
              </a:rPr>
              <a:t> pen and the ruler.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89260" y="5457826"/>
            <a:ext cx="5897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The chair </a:t>
            </a:r>
            <a:r>
              <a:rPr lang="en-US" altLang="zh-CN" sz="3200" dirty="0" err="1">
                <a:latin typeface="Times New Roman" panose="02020603050405020304" pitchFamily="18" charset="0"/>
              </a:rPr>
              <a:t>is________the</a:t>
            </a:r>
            <a:r>
              <a:rPr lang="en-US" altLang="zh-CN" sz="3200" dirty="0">
                <a:latin typeface="Times New Roman" panose="02020603050405020304" pitchFamily="18" charset="0"/>
              </a:rPr>
              <a:t> desk.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22027" y="1330515"/>
            <a:ext cx="7710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on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70380" y="2323466"/>
            <a:ext cx="13385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under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85359" y="3225294"/>
            <a:ext cx="49958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in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68037" y="4378961"/>
            <a:ext cx="1785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between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31979" y="5374698"/>
            <a:ext cx="14516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beside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00489" y="873442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1907" y="1118689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Activity 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157162" y="1289503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 l="9315" t="5109" r="14224"/>
          <a:stretch>
            <a:fillRect/>
          </a:stretch>
        </p:blipFill>
        <p:spPr>
          <a:xfrm>
            <a:off x="1933575" y="2624910"/>
            <a:ext cx="5276850" cy="3969385"/>
          </a:xfrm>
          <a:prstGeom prst="rect">
            <a:avLst/>
          </a:prstGeom>
        </p:spPr>
      </p:pic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582579" y="1118871"/>
            <a:ext cx="736473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sz="2400" b="1" dirty="0">
                <a:latin typeface="Times New Roman" panose="02020603050405020304" pitchFamily="18" charset="0"/>
                <a:sym typeface="+mn-ea"/>
              </a:rPr>
              <a:t>Please describe </a:t>
            </a:r>
            <a:r>
              <a:rPr lang="en-US" sz="2400" b="1" dirty="0">
                <a:latin typeface="Times New Roman" panose="02020603050405020304" pitchFamily="18" charset="0"/>
                <a:sym typeface="+mn-ea"/>
              </a:rPr>
              <a:t>where they are</a:t>
            </a:r>
            <a:r>
              <a:rPr sz="2400" b="1" dirty="0">
                <a:latin typeface="Times New Roman" panose="02020603050405020304" pitchFamily="18" charset="0"/>
                <a:sym typeface="+mn-ea"/>
              </a:rPr>
              <a:t> with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“——Where+be+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</a:t>
            </a:r>
            <a:r>
              <a:rPr 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+be+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方位介词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某人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物品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.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862964" y="2634615"/>
            <a:ext cx="7936651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 smtClean="0">
                <a:latin typeface="Times New Roman" panose="02020603050405020304" pitchFamily="18" charset="0"/>
              </a:rPr>
              <a:t>1.Recite the text and words</a:t>
            </a:r>
            <a:r>
              <a:rPr lang="en-US" altLang="zh-CN" sz="3200" b="1" dirty="0" smtClean="0">
                <a:latin typeface="Times New Roman" panose="02020603050405020304" pitchFamily="18" charset="0"/>
                <a:sym typeface="+mn-ea"/>
              </a:rPr>
              <a:t>. 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2.Practice the sentence“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——Where+be+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</a:t>
            </a:r>
            <a:r>
              <a:rPr 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+be+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方位介词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某人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物品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</a:rPr>
              <a:t>”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1"/>
            <a:ext cx="238694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Homework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9065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3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57162" y="1281112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642110" y="1245027"/>
            <a:ext cx="736473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sz="2400" b="1" dirty="0">
                <a:latin typeface="Times New Roman" panose="02020603050405020304" pitchFamily="18" charset="0"/>
                <a:sym typeface="+mn-ea"/>
              </a:rPr>
              <a:t>Please describe </a:t>
            </a:r>
            <a:r>
              <a:rPr lang="en-US" sz="2400" b="1" dirty="0">
                <a:latin typeface="Times New Roman" panose="02020603050405020304" pitchFamily="18" charset="0"/>
                <a:sym typeface="+mn-ea"/>
              </a:rPr>
              <a:t>where they are</a:t>
            </a:r>
            <a:r>
              <a:rPr sz="2400" b="1" dirty="0">
                <a:latin typeface="Times New Roman" panose="02020603050405020304" pitchFamily="18" charset="0"/>
                <a:sym typeface="+mn-ea"/>
              </a:rPr>
              <a:t> with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“——Where+be+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</a:t>
            </a:r>
            <a:r>
              <a:rPr 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+be+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方位介词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某人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物品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.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910" y="3123565"/>
            <a:ext cx="2407920" cy="1818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87178" y="3070225"/>
            <a:ext cx="1722596" cy="18719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667500" y="3124200"/>
            <a:ext cx="1686878" cy="1818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236091" y="4987446"/>
            <a:ext cx="4992072" cy="83099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句型：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——Where+be+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</a:t>
            </a:r>
            <a:r>
              <a:rPr 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+be+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方位介词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某人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物品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1" y="1642746"/>
            <a:ext cx="2638901" cy="28441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19438" y="1642746"/>
            <a:ext cx="60245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——Where are the 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crayons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</a:rPr>
              <a:t>——The crayons are under the desk.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19436" y="3361691"/>
            <a:ext cx="60245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——Where is the schoolbag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</a:rPr>
              <a:t>——The schoolbag is on the desk.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434551" y="262164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1381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Chant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0957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92079" y="2039620"/>
            <a:ext cx="1554956" cy="1691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17784" y="4217670"/>
            <a:ext cx="1703546" cy="18046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87153" y="2346961"/>
            <a:ext cx="52187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——Where is Jenny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——Jenny</a:t>
            </a:r>
            <a:r>
              <a:rPr lang="zh-CN" altLang="zh-CN" sz="3200" dirty="0">
                <a:latin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</a:rPr>
              <a:t>is beside Kim.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96126" y="4581526"/>
            <a:ext cx="58478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——Where is Danny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——Danny</a:t>
            </a:r>
            <a:r>
              <a:rPr lang="zh-CN" altLang="zh-CN" sz="3200" dirty="0">
                <a:latin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</a:rPr>
              <a:t>is between the desk and the chair.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979646" y="1303021"/>
            <a:ext cx="1766888" cy="4815205"/>
            <a:chOff x="2316" y="1363"/>
            <a:chExt cx="3710" cy="758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2431" y="1363"/>
              <a:ext cx="3389" cy="295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2316" y="4233"/>
              <a:ext cx="3619" cy="233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2316" y="6566"/>
              <a:ext cx="3711" cy="2380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>
            <a:off x="3742372" y="1484631"/>
            <a:ext cx="50809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Danny is between the desk and the chair.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64280" y="3199130"/>
            <a:ext cx="48858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Jenny is beside </a:t>
            </a:r>
            <a:r>
              <a:rPr lang="en-US" altLang="zh-CN" sz="3200" dirty="0" err="1">
                <a:latin typeface="Times New Roman" panose="02020603050405020304" pitchFamily="18" charset="0"/>
              </a:rPr>
              <a:t>Kim.Kim</a:t>
            </a:r>
            <a:r>
              <a:rPr lang="en-US" altLang="zh-CN" sz="3200" dirty="0">
                <a:latin typeface="Times New Roman" panose="02020603050405020304" pitchFamily="18" charset="0"/>
              </a:rPr>
              <a:t> is beside Jenny.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42372" y="4606925"/>
            <a:ext cx="508099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The schoolbag is on the </a:t>
            </a:r>
            <a:r>
              <a:rPr lang="en-US" altLang="zh-CN" sz="3200" dirty="0" err="1">
                <a:latin typeface="Times New Roman" panose="02020603050405020304" pitchFamily="18" charset="0"/>
              </a:rPr>
              <a:t>desk.The</a:t>
            </a:r>
            <a:r>
              <a:rPr lang="en-US" altLang="zh-CN" sz="3200" dirty="0">
                <a:latin typeface="Times New Roman" panose="02020603050405020304" pitchFamily="18" charset="0"/>
              </a:rPr>
              <a:t> book is in the </a:t>
            </a:r>
            <a:r>
              <a:rPr lang="en-US" altLang="zh-CN" sz="3200" dirty="0" err="1">
                <a:latin typeface="Times New Roman" panose="02020603050405020304" pitchFamily="18" charset="0"/>
              </a:rPr>
              <a:t>schoolbag.The</a:t>
            </a:r>
            <a:r>
              <a:rPr lang="en-US" altLang="zh-CN" sz="3200" dirty="0">
                <a:latin typeface="Times New Roman" panose="02020603050405020304" pitchFamily="18" charset="0"/>
              </a:rPr>
              <a:t> crayons are under the desk.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738187"/>
            <a:ext cx="2149434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4309" y="829310"/>
            <a:ext cx="2048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Listen and watch</a:t>
            </a:r>
            <a:endParaRPr lang="en-US" altLang="zh-CN" sz="1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U1_Lesson03  Where Are They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388295" y="1295400"/>
            <a:ext cx="5174933" cy="51752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 bwMode="auto">
          <a:xfrm>
            <a:off x="27146" y="924242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1" y="1120322"/>
            <a:ext cx="2315687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Ask and answer</a:t>
            </a:r>
            <a:endParaRPr lang="zh-CN" altLang="en-US" sz="20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91771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57844" y="1844676"/>
            <a:ext cx="494196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Where is Danny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4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Where is Kim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Where are the crayons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Where is the book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4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Where is  the schoolbag?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41433" y="2240915"/>
            <a:ext cx="603985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Danny is between the desk and the chair.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41433" y="3037205"/>
            <a:ext cx="3149324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Kim is beside Jenny.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41433" y="3804285"/>
            <a:ext cx="474681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The crayons are under the desk.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41432" y="4654550"/>
            <a:ext cx="440857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The book is in the schoolbag.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41433" y="5500370"/>
            <a:ext cx="442781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The schoolbag is on the desk.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13518"/>
            <a:ext cx="236101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Read and retell </a:t>
            </a:r>
            <a:endParaRPr lang="zh-CN" altLang="en-US" sz="20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84967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658429" y="2105661"/>
            <a:ext cx="7494167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Danny is_______  the desk______ the chair.</a:t>
            </a:r>
            <a:endParaRPr lang="en-US" altLang="zh-CN" sz="32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70167" y="2097514"/>
            <a:ext cx="1553630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between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22963" y="2105661"/>
            <a:ext cx="777777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and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02804" y="2882901"/>
            <a:ext cx="3788217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Jenny </a:t>
            </a:r>
            <a:r>
              <a:rPr lang="en-US" altLang="zh-CN" sz="3200" dirty="0" err="1">
                <a:latin typeface="Times New Roman" panose="02020603050405020304" pitchFamily="18" charset="0"/>
                <a:sym typeface="+mn-ea"/>
              </a:rPr>
              <a:t>is_______Kim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32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38538" y="2882901"/>
            <a:ext cx="123463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beside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24679" y="3828416"/>
            <a:ext cx="504336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The schoolbag </a:t>
            </a:r>
            <a:r>
              <a:rPr lang="en-US" altLang="zh-CN" sz="3200" dirty="0" err="1">
                <a:latin typeface="Times New Roman" panose="02020603050405020304" pitchFamily="18" charset="0"/>
                <a:sym typeface="+mn-ea"/>
              </a:rPr>
              <a:t>is___the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 desk.</a:t>
            </a:r>
            <a:endParaRPr lang="en-US" altLang="zh-CN" sz="32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26280" y="3828416"/>
            <a:ext cx="595035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on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95929" y="4644391"/>
            <a:ext cx="5315879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The book </a:t>
            </a:r>
            <a:r>
              <a:rPr lang="en-US" altLang="zh-CN" sz="3200" dirty="0" err="1">
                <a:latin typeface="Times New Roman" panose="02020603050405020304" pitchFamily="18" charset="0"/>
                <a:sym typeface="+mn-ea"/>
              </a:rPr>
              <a:t>is____the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 schoolbag.</a:t>
            </a:r>
            <a:endParaRPr lang="en-US" altLang="zh-CN" sz="32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80034" y="4644391"/>
            <a:ext cx="503664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in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12804" y="5551806"/>
            <a:ext cx="5498621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The crayons </a:t>
            </a:r>
            <a:r>
              <a:rPr lang="en-US" altLang="zh-CN" sz="3200" dirty="0" err="1">
                <a:latin typeface="Times New Roman" panose="02020603050405020304" pitchFamily="18" charset="0"/>
                <a:sym typeface="+mn-ea"/>
              </a:rPr>
              <a:t>are______the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 desk.</a:t>
            </a:r>
            <a:endParaRPr lang="en-US" altLang="zh-CN" sz="32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89121" y="5551806"/>
            <a:ext cx="1324402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under 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11381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Focus on</a:t>
            </a:r>
            <a:endParaRPr lang="en-US" altLang="zh-CN" sz="20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0957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891438" y="1689101"/>
            <a:ext cx="23668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方位介词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63127" y="2552066"/>
            <a:ext cx="613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in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12645" y="3276601"/>
            <a:ext cx="7761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on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44993" y="3930651"/>
            <a:ext cx="1631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beside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13573" y="4584701"/>
            <a:ext cx="1412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under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00627" y="5262246"/>
            <a:ext cx="36897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between.....and....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707856" y="2552066"/>
            <a:ext cx="2521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....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里面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707856" y="3276601"/>
            <a:ext cx="2521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....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上面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707856" y="3930651"/>
            <a:ext cx="2521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....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附近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07856" y="4584701"/>
            <a:ext cx="2521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....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下面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707856" y="5262246"/>
            <a:ext cx="2521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....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之间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23" grpId="0"/>
      <p:bldP spid="24" grpId="0"/>
      <p:bldP spid="25" grpId="0"/>
      <p:bldP spid="26" grpId="0"/>
      <p:bldP spid="27" grpId="0"/>
    </p:bldLst>
  </p:timing>
</p:sld>
</file>

<file path=ppt/tags/tag1.xml><?xml version="1.0" encoding="utf-8"?>
<p:tagLst xmlns:p="http://schemas.openxmlformats.org/presentationml/2006/main">
  <p:tag name="KSO_WPP_MARK_KEY" val="7577b090-b5df-4aa3-9f74-2d1cff56fcf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2654</Words>
  <Application>WPS 演示</Application>
  <PresentationFormat>全屏显示(4:3)</PresentationFormat>
  <Paragraphs>173</Paragraphs>
  <Slides>18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Calibri Light</vt:lpstr>
      <vt:lpstr>Calibri</vt:lpstr>
      <vt:lpstr>Calibri</vt:lpstr>
      <vt:lpstr>Times New Roman</vt:lpstr>
      <vt:lpstr>Arial</vt:lpstr>
      <vt:lpstr>Arial Unicode MS</vt:lpstr>
      <vt:lpstr>第一PPT模板网-WWW.1PPT.COM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878</cp:revision>
  <dcterms:created xsi:type="dcterms:W3CDTF">2013-07-01T03:05:00Z</dcterms:created>
  <dcterms:modified xsi:type="dcterms:W3CDTF">2023-03-04T12:53:09Z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A761F6340A5C4A7CB8DEFAF4FE1896E8</vt:lpwstr>
  </property>
</Properties>
</file>