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5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631" r:id="rId14"/>
    <p:sldId id="539" r:id="rId15"/>
    <p:sldId id="544" r:id="rId16"/>
    <p:sldId id="591" r:id="rId17"/>
    <p:sldId id="614" r:id="rId18"/>
    <p:sldId id="632" r:id="rId19"/>
    <p:sldId id="634" r:id="rId20"/>
    <p:sldId id="635" r:id="rId21"/>
    <p:sldId id="637" r:id="rId22"/>
    <p:sldId id="299" r:id="rId23"/>
    <p:sldId id="26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2"/>
        <p:guide pos="2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082639" y="252730"/>
            <a:ext cx="34327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415636" y="2614840"/>
            <a:ext cx="5533902" cy="830997"/>
            <a:chOff x="885167" y="1840294"/>
            <a:chExt cx="4016715" cy="83057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885167" y="1840294"/>
              <a:ext cx="4016715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Are you short or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tall?</a:t>
              </a:r>
              <a:endParaRPr kumimoji="0" lang="zh-CN" altLang="en-US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62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9425" y="1720621"/>
            <a:ext cx="272863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</a:t>
            </a:r>
            <a:r>
              <a:rPr lang="en-US" altLang="zh-CN" sz="2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 </a:t>
            </a: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Lesson </a:t>
            </a:r>
            <a:r>
              <a:rPr lang="en-US" altLang="zh-CN" sz="2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14</a:t>
            </a:r>
            <a:endParaRPr lang="en-US" altLang="zh-CN" sz="28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8288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02468" y="2682240"/>
            <a:ext cx="3603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is he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02468" y="4375150"/>
            <a:ext cx="4071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——He is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five metres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4378" y="2470068"/>
            <a:ext cx="2732246" cy="4083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1966" y="1503046"/>
            <a:ext cx="2947988" cy="4304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6113" y="2299508"/>
            <a:ext cx="4185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are they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6112" y="3992418"/>
            <a:ext cx="5489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——They are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thirty met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245977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7219" y="1609725"/>
            <a:ext cx="2488406" cy="4291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73880" y="2548890"/>
            <a:ext cx="377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is he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3881" y="4241800"/>
            <a:ext cx="4675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——He is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2.26 met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228006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696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86025" y="1384300"/>
            <a:ext cx="5221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Group </a:t>
            </a:r>
            <a:r>
              <a:rPr lang="en-US" altLang="zh-CN" sz="2800" dirty="0" err="1">
                <a:latin typeface="Times New Roman" panose="02020603050405020304" pitchFamily="18" charset="0"/>
              </a:rPr>
              <a:t>work.Measure</a:t>
            </a:r>
            <a:r>
              <a:rPr lang="en-US" altLang="zh-CN" sz="2800" dirty="0">
                <a:latin typeface="Times New Roman" panose="02020603050405020304" pitchFamily="18" charset="0"/>
              </a:rPr>
              <a:t> and say.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9" name="图片 8" descr="GSXO@Q}CW4(S6J6A[B(6MLG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2272666"/>
            <a:ext cx="4171950" cy="406082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573780" y="2400300"/>
            <a:ext cx="1800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How tall am I?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37961" y="5238751"/>
            <a:ext cx="1485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You are 1.5 met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s tall.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BTS4%Y$4MZT6NOTG04A39D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204" y="1233805"/>
            <a:ext cx="5122069" cy="4857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03647" y="1685925"/>
            <a:ext cx="2100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How tall are you?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6915" y="2381251"/>
            <a:ext cx="10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I don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t know.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{9BC%SCH)}Y%PW]K$9R%1$6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8199" y="1200150"/>
            <a:ext cx="5473065" cy="52870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7271" y="2000251"/>
            <a:ext cx="1429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He is 1.5 metres tall.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pic>
        <p:nvPicPr>
          <p:cNvPr id="8" name="图片 7" descr="{9BC%SCH)}Y%PW]K$9R%1$6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1055" y="1200150"/>
            <a:ext cx="5473065" cy="52870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10127" y="2000251"/>
            <a:ext cx="1429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He is 1.5 met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400">
                <a:latin typeface="Times New Roman" panose="02020603050405020304" pitchFamily="18" charset="0"/>
              </a:rPr>
              <a:t>s tall.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54164" y="1751965"/>
            <a:ext cx="1908334" cy="927735"/>
            <a:chOff x="13582" y="2744"/>
            <a:chExt cx="4007" cy="1461"/>
          </a:xfrm>
        </p:grpSpPr>
        <p:sp>
          <p:nvSpPr>
            <p:cNvPr id="4" name="圆角矩形标注 3"/>
            <p:cNvSpPr/>
            <p:nvPr/>
          </p:nvSpPr>
          <p:spPr>
            <a:xfrm>
              <a:off x="13582" y="2744"/>
              <a:ext cx="4006" cy="1126"/>
            </a:xfrm>
            <a:prstGeom prst="wedgeRoundRectCallout">
              <a:avLst>
                <a:gd name="adj1" fmla="val -87112"/>
                <a:gd name="adj2" fmla="val 70303"/>
                <a:gd name="adj3" fmla="val 1666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582" y="2896"/>
              <a:ext cx="4007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</a:rPr>
                <a:t>How tall is he</a:t>
              </a:r>
              <a:r>
                <a:rPr lang="zh-CN" altLang="en-US" sz="2400">
                  <a:latin typeface="Times New Roman" panose="02020603050405020304" pitchFamily="18" charset="0"/>
                </a:rPr>
                <a:t>？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OZBQPAO4N8D~L77SJ}4DV57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64255" y="1361440"/>
            <a:ext cx="5373053" cy="51142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4790" y="3115310"/>
            <a:ext cx="3169920" cy="1466850"/>
            <a:chOff x="1087" y="2986"/>
            <a:chExt cx="5446" cy="1890"/>
          </a:xfrm>
        </p:grpSpPr>
        <p:sp>
          <p:nvSpPr>
            <p:cNvPr id="4" name="云形标注 3"/>
            <p:cNvSpPr/>
            <p:nvPr/>
          </p:nvSpPr>
          <p:spPr>
            <a:xfrm>
              <a:off x="1087" y="2986"/>
              <a:ext cx="5446" cy="1890"/>
            </a:xfrm>
            <a:prstGeom prst="cloudCallout">
              <a:avLst>
                <a:gd name="adj1" fmla="val 81310"/>
                <a:gd name="adj2" fmla="val -19134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15" y="3520"/>
              <a:ext cx="3990" cy="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</a:rPr>
                <a:t>How tall is she?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54227" y="1714501"/>
            <a:ext cx="14239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She is 1.3 met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ers</a:t>
            </a:r>
            <a:r>
              <a:rPr lang="en-US" altLang="zh-CN" sz="2400">
                <a:latin typeface="Times New Roman" panose="02020603050405020304" pitchFamily="18" charset="0"/>
              </a:rPr>
              <a:t> tall.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" y="833120"/>
            <a:ext cx="168629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998" y="924560"/>
            <a:ext cx="1014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39691" y="1890380"/>
            <a:ext cx="646461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Measure and tell how tall your friend is with “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+meters tall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”.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 descr="GSXO@Q}CW4(S6J6A[B(6MLG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06479" y="3063833"/>
            <a:ext cx="4531043" cy="3716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23709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tall be+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主语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主语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+met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tall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”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25631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205443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964393" y="2212755"/>
            <a:ext cx="7147084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tall be+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+be+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meters tall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4" y="1200785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7" name="图片 6" descr="1389834631_21363196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64654" y="3778448"/>
            <a:ext cx="1246823" cy="2180062"/>
          </a:xfrm>
          <a:prstGeom prst="rect">
            <a:avLst/>
          </a:prstGeom>
        </p:spPr>
      </p:pic>
      <p:pic>
        <p:nvPicPr>
          <p:cNvPr id="8" name="图片 7" descr="20101113224255125d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3722356" y="3775800"/>
            <a:ext cx="1240155" cy="2166201"/>
          </a:xfrm>
          <a:prstGeom prst="rect">
            <a:avLst/>
          </a:prstGeom>
        </p:spPr>
      </p:pic>
      <p:pic>
        <p:nvPicPr>
          <p:cNvPr id="9" name="图片 8" descr="1245977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707" y="3776352"/>
            <a:ext cx="1438275" cy="2165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68135" y="6107420"/>
            <a:ext cx="852188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tall be+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+meters tall.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35286029135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9548" y="1052830"/>
            <a:ext cx="2704624" cy="2019300"/>
          </a:xfrm>
          <a:prstGeom prst="rect">
            <a:avLst/>
          </a:prstGeom>
        </p:spPr>
      </p:pic>
      <p:pic>
        <p:nvPicPr>
          <p:cNvPr id="6" name="图片 5" descr="T10bhJFkRbXXX82Bc8_0714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5791" y="3375660"/>
            <a:ext cx="1852613" cy="2470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30992" y="1397635"/>
            <a:ext cx="4598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are you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0992" y="2200275"/>
            <a:ext cx="4862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1 metre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0992" y="3843655"/>
            <a:ext cx="4597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is she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0992" y="4888230"/>
            <a:ext cx="5021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——She is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1.5 metres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00188" y="21494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0188" y="1821181"/>
            <a:ext cx="1096804" cy="2277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5273" y="2270125"/>
            <a:ext cx="4156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is he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95273" y="3072765"/>
            <a:ext cx="4395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——He is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2.5 meters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0188" y="4231006"/>
            <a:ext cx="1096804" cy="22777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95273" y="4441825"/>
            <a:ext cx="4156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——How tall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is he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273" y="5244465"/>
            <a:ext cx="4395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——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 is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1.5 met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 tall.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988944" y="956352"/>
            <a:ext cx="615505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</a:rPr>
              <a:t>Mr. </a:t>
            </a:r>
            <a:r>
              <a:rPr lang="en-US" altLang="zh-CN" sz="2400" dirty="0">
                <a:latin typeface="Times New Roman" panose="02020603050405020304" pitchFamily="18" charset="0"/>
              </a:rPr>
              <a:t>Wood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Let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´</a:t>
            </a:r>
            <a:r>
              <a:rPr lang="en-US" altLang="zh-CN" sz="2400" dirty="0">
                <a:latin typeface="Times New Roman" panose="02020603050405020304" pitchFamily="18" charset="0"/>
              </a:rPr>
              <a:t>s get to work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class</a:t>
            </a:r>
            <a:r>
              <a:rPr lang="zh-CN" altLang="en-US" sz="2400" dirty="0">
                <a:latin typeface="Times New Roman" panose="02020603050405020304" pitchFamily="18" charset="0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you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´re first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tall are you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don´t know</a:t>
            </a:r>
            <a:r>
              <a:rPr lang="en-US" altLang="zh-CN" sz="2400" dirty="0">
                <a:latin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Wood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You´re 1.4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metres</a:t>
            </a:r>
            <a:r>
              <a:rPr lang="en-US" altLang="zh-CN" sz="2400" dirty="0">
                <a:latin typeface="Times New Roman" panose="02020603050405020304" pitchFamily="18" charset="0"/>
              </a:rPr>
              <a:t> tall.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tall are you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I´m 1.4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tall.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Wood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you´re the second.How tall are you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I´m 3.1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tall.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Wood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No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. Stand </a:t>
            </a:r>
            <a:r>
              <a:rPr lang="en-US" altLang="zh-CN" sz="2400" dirty="0">
                <a:latin typeface="Times New Roman" panose="02020603050405020304" pitchFamily="18" charset="0"/>
              </a:rPr>
              <a:t>on your feet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please.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Oh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Okay</a:t>
            </a:r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. Mr.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Wood</a:t>
            </a:r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. How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tall am I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sym typeface="+mn-ea"/>
              </a:rPr>
              <a:t>Mr.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Wood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You´re 1.3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tall.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She´s tall and he´s short.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0014" y="751205"/>
            <a:ext cx="2878931" cy="6068060"/>
            <a:chOff x="456" y="1258"/>
            <a:chExt cx="5760" cy="910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6" y="1258"/>
              <a:ext cx="5760" cy="67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6" y="7965"/>
              <a:ext cx="5750" cy="239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9569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12773" y="1836768"/>
            <a:ext cx="64684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Who is the first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How tall is Kim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Who is the second?</a:t>
            </a:r>
            <a:endParaRPr lang="zh-CN" altLang="zh-CN" sz="3200" dirty="0">
              <a:latin typeface="Times New Roman" panose="02020603050405020304" pitchFamily="18" charset="0"/>
              <a:sym typeface="+mn-ea"/>
            </a:endParaRPr>
          </a:p>
          <a:p>
            <a:endParaRPr lang="zh-CN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zh-CN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zh-CN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tall is Danny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2856" y="2339054"/>
            <a:ext cx="3428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Kim is the first.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2856" y="3314413"/>
            <a:ext cx="4604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Kim is 1.4 met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 tall.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2856" y="4284059"/>
            <a:ext cx="4330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Danny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second.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2855" y="5260689"/>
            <a:ext cx="5107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Danny is 1.3 met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 tall.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1268" y="1769746"/>
            <a:ext cx="7766462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Let´s get to work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class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you´re first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____________________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 don´t know.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You´re 1.4 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tall.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How tall are you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____________________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you´re the second.___________________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I´m 3.1 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tall.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No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Danny.Stand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on your feet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please.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Oh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Okay.Mr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Wood._________________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Wood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You´re 1.3 </a:t>
            </a:r>
            <a:r>
              <a:rPr lang="en-US" altLang="zh-CN" sz="2400" dirty="0" err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metres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tall.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She´s tall and he´s short.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0016" y="4328886"/>
            <a:ext cx="294503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tall are you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7014" y="3587750"/>
            <a:ext cx="298350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I´m 1.4 meters tall.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75486" y="2073275"/>
            <a:ext cx="294503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tall are you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18478" y="5305453"/>
            <a:ext cx="252665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tall am I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4" y="1175386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tall be+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+met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 tall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3387" y="3114676"/>
            <a:ext cx="2047399" cy="3210560"/>
          </a:xfrm>
          <a:prstGeom prst="rect">
            <a:avLst/>
          </a:prstGeom>
        </p:spPr>
      </p:pic>
      <p:pic>
        <p:nvPicPr>
          <p:cNvPr id="7" name="图片 6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819" y="3114676"/>
            <a:ext cx="2590800" cy="2499995"/>
          </a:xfrm>
          <a:prstGeom prst="rect">
            <a:avLst/>
          </a:prstGeom>
        </p:spPr>
      </p:pic>
      <p:pic>
        <p:nvPicPr>
          <p:cNvPr id="8" name="图片 7" descr="timg (2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62224" y="3094356"/>
            <a:ext cx="2277428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8988" y="2737486"/>
            <a:ext cx="3499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How tall are you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6684" y="3535046"/>
            <a:ext cx="2340769" cy="312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29788cee-5668-416b-85ae-a917b00d5d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2806</Words>
  <Application>WPS 演示</Application>
  <PresentationFormat>全屏显示(4:3)</PresentationFormat>
  <Paragraphs>142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1377</cp:revision>
  <dcterms:created xsi:type="dcterms:W3CDTF">2013-07-01T03:05:00Z</dcterms:created>
  <dcterms:modified xsi:type="dcterms:W3CDTF">2023-03-04T13:07:51Z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4B1B489259724792AEB979C465E9C4C4</vt:lpwstr>
  </property>
</Properties>
</file>