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3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497" r:id="rId13"/>
    <p:sldId id="539" r:id="rId14"/>
    <p:sldId id="642" r:id="rId15"/>
    <p:sldId id="643" r:id="rId16"/>
    <p:sldId id="614" r:id="rId17"/>
    <p:sldId id="644" r:id="rId18"/>
    <p:sldId id="635" r:id="rId19"/>
    <p:sldId id="637" r:id="rId20"/>
    <p:sldId id="299" r:id="rId21"/>
    <p:sldId id="26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2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28"/>
        <p:guide pos="29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320145" y="252730"/>
            <a:ext cx="31952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368135" y="1680952"/>
            <a:ext cx="5339721" cy="1754068"/>
            <a:chOff x="1178398" y="1844555"/>
            <a:chExt cx="3548062" cy="175316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1844555"/>
              <a:ext cx="2497138" cy="660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3 Lesson 15</a:t>
              </a:r>
              <a:endParaRPr kumimoji="0" lang="en-US" altLang="zh-CN" sz="2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767152"/>
              <a:ext cx="3548062" cy="830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Where do you </a:t>
              </a: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live?</a:t>
              </a:r>
              <a:endParaRPr kumimoji="0" lang="zh-CN" altLang="en-US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26055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1" y="1127760"/>
            <a:ext cx="2532221" cy="5156200"/>
          </a:xfrm>
          <a:prstGeom prst="rect">
            <a:avLst/>
          </a:prstGeom>
        </p:spPr>
      </p:pic>
      <p:sp>
        <p:nvSpPr>
          <p:cNvPr id="135" name=" 135"/>
          <p:cNvSpPr/>
          <p:nvPr/>
        </p:nvSpPr>
        <p:spPr>
          <a:xfrm rot="8040000">
            <a:off x="537290" y="4793615"/>
            <a:ext cx="1115695" cy="3505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40004" y="2338705"/>
            <a:ext cx="409118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adress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40004" y="4211321"/>
            <a:ext cx="4496753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adress is near the park on the Shanghai.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bldLvl="0" animBg="1"/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1469" y="1236980"/>
            <a:ext cx="2535555" cy="4904740"/>
          </a:xfrm>
          <a:prstGeom prst="rect">
            <a:avLst/>
          </a:prstGeom>
        </p:spPr>
      </p:pic>
      <p:sp>
        <p:nvSpPr>
          <p:cNvPr id="135" name=" 135"/>
          <p:cNvSpPr/>
          <p:nvPr/>
        </p:nvSpPr>
        <p:spPr>
          <a:xfrm rot="8100000">
            <a:off x="1559243" y="2809875"/>
            <a:ext cx="861536" cy="27051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0952" y="2438400"/>
            <a:ext cx="409118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adress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10951" y="4253231"/>
            <a:ext cx="5166793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adress is in the supermarket between the Nanjing Road and the Guangzhou Street.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471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1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32648" y="3481071"/>
            <a:ext cx="4878229" cy="32823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13121" y="1694816"/>
            <a:ext cx="1097756" cy="178625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412081" y="1727835"/>
            <a:ext cx="3885248" cy="1816100"/>
            <a:chOff x="3779" y="1915"/>
            <a:chExt cx="8158" cy="2860"/>
          </a:xfrm>
        </p:grpSpPr>
        <p:sp>
          <p:nvSpPr>
            <p:cNvPr id="8" name="圆角矩形标注 7"/>
            <p:cNvSpPr/>
            <p:nvPr/>
          </p:nvSpPr>
          <p:spPr>
            <a:xfrm>
              <a:off x="3779" y="2023"/>
              <a:ext cx="8158" cy="2493"/>
            </a:xfrm>
            <a:prstGeom prst="wedgeRoundRectCallout">
              <a:avLst>
                <a:gd name="adj1" fmla="val 59831"/>
                <a:gd name="adj2" fmla="val -21640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926" y="1915"/>
              <a:ext cx="7864" cy="2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</a:rPr>
                <a:t>My house is near the </a:t>
              </a:r>
              <a:r>
                <a:rPr lang="en-US" altLang="zh-CN" sz="2800" dirty="0" err="1">
                  <a:latin typeface="Times New Roman" panose="02020603050405020304" pitchFamily="18" charset="0"/>
                </a:rPr>
                <a:t>supermarket.It</a:t>
              </a:r>
              <a:r>
                <a:rPr lang="en-US" altLang="zh-CN" sz="2800" dirty="0" err="1">
                  <a:latin typeface="Times New Roman" panose="02020603050405020304" pitchFamily="18" charset="0"/>
                  <a:sym typeface="+mn-ea"/>
                </a:rPr>
                <a:t>´</a:t>
              </a:r>
              <a:r>
                <a:rPr lang="en-US" altLang="zh-CN" sz="2800" dirty="0" err="1">
                  <a:latin typeface="Times New Roman" panose="02020603050405020304" pitchFamily="18" charset="0"/>
                </a:rPr>
                <a:t>s</a:t>
              </a:r>
              <a:r>
                <a:rPr lang="en-US" altLang="zh-CN" sz="2800" dirty="0">
                  <a:latin typeface="Times New Roman" panose="02020603050405020304" pitchFamily="18" charset="0"/>
                </a:rPr>
                <a:t> far from the </a:t>
              </a:r>
              <a:r>
                <a:rPr lang="en-US" altLang="zh-CN" sz="2800" dirty="0" err="1">
                  <a:latin typeface="Times New Roman" panose="02020603050405020304" pitchFamily="18" charset="0"/>
                </a:rPr>
                <a:t>school.Can</a:t>
              </a:r>
              <a:r>
                <a:rPr lang="en-US" altLang="zh-CN" sz="2800" dirty="0">
                  <a:latin typeface="Times New Roman" panose="02020603050405020304" pitchFamily="18" charset="0"/>
                </a:rPr>
                <a:t> you find my house</a:t>
              </a:r>
              <a:r>
                <a:rPr lang="zh-CN" altLang="en-US" sz="2800" dirty="0">
                  <a:latin typeface="Times New Roman" panose="02020603050405020304" pitchFamily="18" charset="0"/>
                </a:rPr>
                <a:t>？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683823" y="1111251"/>
            <a:ext cx="3241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Read and find.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5" name=" 135"/>
          <p:cNvSpPr/>
          <p:nvPr/>
        </p:nvSpPr>
        <p:spPr>
          <a:xfrm rot="8280000">
            <a:off x="5498783" y="3634105"/>
            <a:ext cx="852964" cy="20447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76951" y="2680970"/>
            <a:ext cx="6167914" cy="4150360"/>
            <a:chOff x="5374" y="3857"/>
            <a:chExt cx="12951" cy="6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74" y="3857"/>
              <a:ext cx="12951" cy="6536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6093" y="4257"/>
              <a:ext cx="2675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</a:rPr>
                <a:t>Bookstore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6507" y="4257"/>
              <a:ext cx="1611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</a:rPr>
                <a:t>Hotel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0971" y="1796416"/>
            <a:ext cx="1745933" cy="281876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925128" y="782955"/>
            <a:ext cx="4107180" cy="1640840"/>
            <a:chOff x="6142" y="1233"/>
            <a:chExt cx="8624" cy="2584"/>
          </a:xfrm>
        </p:grpSpPr>
        <p:sp>
          <p:nvSpPr>
            <p:cNvPr id="9" name="圆角矩形标注 8"/>
            <p:cNvSpPr/>
            <p:nvPr/>
          </p:nvSpPr>
          <p:spPr>
            <a:xfrm>
              <a:off x="6142" y="1233"/>
              <a:ext cx="8624" cy="2291"/>
            </a:xfrm>
            <a:prstGeom prst="wedgeRoundRectCallout">
              <a:avLst>
                <a:gd name="adj1" fmla="val -76804"/>
                <a:gd name="adj2" fmla="val 56013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222" y="1345"/>
              <a:ext cx="8544" cy="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</a:rPr>
                <a:t>My house is on the </a:t>
              </a:r>
              <a:r>
                <a:rPr lang="en-US" altLang="zh-CN" sz="2400" dirty="0" err="1">
                  <a:latin typeface="Times New Roman" panose="02020603050405020304" pitchFamily="18" charset="0"/>
                </a:rPr>
                <a:t>Zhonghua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 </a:t>
              </a:r>
              <a:r>
                <a:rPr lang="en-US" altLang="zh-CN" sz="2400" dirty="0" err="1">
                  <a:latin typeface="Times New Roman" panose="02020603050405020304" pitchFamily="18" charset="0"/>
                </a:rPr>
                <a:t>Streat.I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 live apart from the </a:t>
              </a:r>
              <a:r>
                <a:rPr lang="en-US" altLang="zh-CN" sz="2400" dirty="0" err="1">
                  <a:latin typeface="Times New Roman" panose="02020603050405020304" pitchFamily="18" charset="0"/>
                </a:rPr>
                <a:t>restaurant.Can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 you find my house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？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35" name=" 135"/>
          <p:cNvSpPr/>
          <p:nvPr/>
        </p:nvSpPr>
        <p:spPr>
          <a:xfrm rot="8880000">
            <a:off x="3607594" y="3009901"/>
            <a:ext cx="1006316" cy="34734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616994" y="2651760"/>
            <a:ext cx="6167914" cy="4150360"/>
            <a:chOff x="5374" y="3857"/>
            <a:chExt cx="12951" cy="65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74" y="3857"/>
              <a:ext cx="12951" cy="6536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093" y="4257"/>
              <a:ext cx="2675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</a:rPr>
                <a:t>Bookstore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507" y="4257"/>
              <a:ext cx="1611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</a:rPr>
                <a:t>Hotel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274" y="2089151"/>
            <a:ext cx="1909763" cy="252412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949893" y="1047115"/>
            <a:ext cx="3390424" cy="1055370"/>
            <a:chOff x="6194" y="1649"/>
            <a:chExt cx="7119" cy="1662"/>
          </a:xfrm>
        </p:grpSpPr>
        <p:sp>
          <p:nvSpPr>
            <p:cNvPr id="12" name="矩形标注 11"/>
            <p:cNvSpPr/>
            <p:nvPr/>
          </p:nvSpPr>
          <p:spPr>
            <a:xfrm>
              <a:off x="6194" y="1649"/>
              <a:ext cx="6812" cy="1662"/>
            </a:xfrm>
            <a:prstGeom prst="wedgeRectCallout">
              <a:avLst>
                <a:gd name="adj1" fmla="val -77921"/>
                <a:gd name="adj2" fmla="val 73104"/>
              </a:avLst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14" y="1649"/>
              <a:ext cx="7099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</a:rPr>
                <a:t>My house is......................</a:t>
              </a:r>
              <a:endParaRPr lang="en-US" altLang="zh-CN" sz="28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1" y="833120"/>
            <a:ext cx="1149191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994" y="924560"/>
            <a:ext cx="1010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Game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0584" y="2168526"/>
            <a:ext cx="7422833" cy="44710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24403" y="1091308"/>
            <a:ext cx="5550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Draw and say where you live. 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3453" y="2518411"/>
            <a:ext cx="741807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3200" b="1" dirty="0" smtClean="0">
                <a:latin typeface="Times New Roman" panose="02020603050405020304" pitchFamily="18" charset="0"/>
                <a:sym typeface="+mn-ea"/>
              </a:rPr>
              <a:t>. 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your address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address is........</a:t>
            </a:r>
            <a:r>
              <a:rPr lang="en-US" altLang="zh-CN" sz="3200" b="1" dirty="0">
                <a:latin typeface="Times New Roman" panose="02020603050405020304" pitchFamily="18" charset="0"/>
              </a:rPr>
              <a:t>”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18506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84067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996916" y="1490662"/>
            <a:ext cx="7147084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your address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address is........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325" y="1188363"/>
            <a:ext cx="154019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2" name="图片 1" descr="bjw0000132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554479" y="2590190"/>
            <a:ext cx="5442585" cy="4097020"/>
          </a:xfrm>
          <a:prstGeom prst="rect">
            <a:avLst/>
          </a:prstGeom>
        </p:spPr>
      </p:pic>
      <p:sp>
        <p:nvSpPr>
          <p:cNvPr id="3" name="流程图: 可选过程 2"/>
          <p:cNvSpPr/>
          <p:nvPr/>
        </p:nvSpPr>
        <p:spPr>
          <a:xfrm>
            <a:off x="2394108" y="2762276"/>
            <a:ext cx="775811" cy="767715"/>
          </a:xfrm>
          <a:prstGeom prst="flowChartAlternateProcess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3979543" y="4111016"/>
            <a:ext cx="1208723" cy="1056005"/>
          </a:xfrm>
          <a:prstGeom prst="flowChartAlternateProcess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2292667" y="5650890"/>
            <a:ext cx="928211" cy="892810"/>
          </a:xfrm>
          <a:prstGeom prst="flowChartAlternateProcess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3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0" y="6003340"/>
            <a:ext cx="912442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your address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address is........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9160" y="957581"/>
            <a:ext cx="1821180" cy="2007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70910" y="1256665"/>
            <a:ext cx="409118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adress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70909" y="2138681"/>
            <a:ext cx="5653512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adress is between the Xinhua Street and the Shanghai Road.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99160" y="3399155"/>
            <a:ext cx="1827848" cy="20154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70910" y="3399155"/>
            <a:ext cx="409118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adress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70910" y="4281171"/>
            <a:ext cx="5653511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adress is between the parking lot and the restaurant.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7" grpId="0"/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01560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2908" y="1837690"/>
            <a:ext cx="2097405" cy="4718050"/>
          </a:xfrm>
          <a:prstGeom prst="rect">
            <a:avLst/>
          </a:prstGeom>
        </p:spPr>
      </p:pic>
      <p:sp>
        <p:nvSpPr>
          <p:cNvPr id="135" name=" 135"/>
          <p:cNvSpPr/>
          <p:nvPr/>
        </p:nvSpPr>
        <p:spPr>
          <a:xfrm rot="3240000">
            <a:off x="1498918" y="3130868"/>
            <a:ext cx="772160" cy="47053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11"/>
          <p:cNvSpPr/>
          <p:nvPr/>
        </p:nvSpPr>
        <p:spPr>
          <a:xfrm rot="7440000">
            <a:off x="1308974" y="5028645"/>
            <a:ext cx="1293495" cy="274796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41859" y="1987550"/>
            <a:ext cx="409118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adress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41859" y="2869565"/>
            <a:ext cx="570214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adress is near the store.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41859" y="4400550"/>
            <a:ext cx="409118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adress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41859" y="5282565"/>
            <a:ext cx="5702141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adress is on the Nanjing Road.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1" grpId="0" animBg="1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62400" y="1147078"/>
            <a:ext cx="5181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Where do you live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live in a house beside the park.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400" dirty="0">
                <a:latin typeface="Times New Roman" panose="02020603050405020304" pitchFamily="18" charset="0"/>
                <a:sym typeface="+mn-ea"/>
              </a:rPr>
              <a:t>What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400" dirty="0">
                <a:latin typeface="Times New Roman" panose="02020603050405020304" pitchFamily="18" charset="0"/>
                <a:sym typeface="+mn-ea"/>
              </a:rPr>
              <a:t>s your adress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20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My address is 135 Ninth </a:t>
            </a:r>
            <a:r>
              <a:rPr lang="en-US" altLang="zh-CN" sz="2400" dirty="0" err="1">
                <a:latin typeface="Times New Roman" panose="02020603050405020304" pitchFamily="18" charset="0"/>
              </a:rPr>
              <a:t>Street.</a:t>
            </a:r>
            <a:r>
              <a:rPr lang="en-US" sz="2400" dirty="0" err="1">
                <a:latin typeface="Times New Roman" panose="02020603050405020304" pitchFamily="18" charset="0"/>
                <a:sym typeface="+mn-ea"/>
              </a:rPr>
              <a:t>What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400" dirty="0" err="1">
                <a:latin typeface="Times New Roman" panose="02020603050405020304" pitchFamily="18" charset="0"/>
                <a:sym typeface="+mn-ea"/>
              </a:rPr>
              <a:t>s</a:t>
            </a:r>
            <a:r>
              <a:rPr lang="en-US" sz="2400" dirty="0">
                <a:latin typeface="Times New Roman" panose="02020603050405020304" pitchFamily="18" charset="0"/>
                <a:sym typeface="+mn-ea"/>
              </a:rPr>
              <a:t> your adress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My address is 942 Ninth Street.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Is that near the cinema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No.It´s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near the Mr. Donut Restaurant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like that restaurant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Me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too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247" y="763271"/>
            <a:ext cx="3887153" cy="603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48194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01760" y="2127601"/>
            <a:ext cx="68484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Where does Steven live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What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altLang="zh-CN" sz="2800" dirty="0">
                <a:latin typeface="Times New Roman" panose="02020603050405020304" pitchFamily="18" charset="0"/>
              </a:rPr>
              <a:t>s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Steven´s address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What´s Danny´s address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Does Steven like that restaurant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85654" y="2570196"/>
            <a:ext cx="526297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He lives in a house beside the park.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85654" y="3420461"/>
            <a:ext cx="472918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His address is 135 Ninth Street.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85654" y="4270091"/>
            <a:ext cx="472918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His address is 942 Ninth Street.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85654" y="5129246"/>
            <a:ext cx="224061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Yes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he does.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8" grpId="0"/>
      <p:bldP spid="9" grpId="0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53787" y="1865631"/>
            <a:ext cx="7528956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live in a house beside the park.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My address is 135 Ninth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Street.</a:t>
            </a:r>
            <a:r>
              <a:rPr lang="en-US" sz="2800" dirty="0" err="1">
                <a:latin typeface="Times New Roman" panose="02020603050405020304" pitchFamily="18" charset="0"/>
                <a:sym typeface="+mn-ea"/>
              </a:rPr>
              <a:t>What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dirty="0" err="1">
                <a:latin typeface="Times New Roman" panose="02020603050405020304" pitchFamily="18" charset="0"/>
                <a:sym typeface="+mn-ea"/>
              </a:rPr>
              <a:t>s</a:t>
            </a:r>
            <a:r>
              <a:rPr lang="en-US" sz="2800" dirty="0">
                <a:latin typeface="Times New Roman" panose="02020603050405020304" pitchFamily="18" charset="0"/>
                <a:sym typeface="+mn-ea"/>
              </a:rPr>
              <a:t> your adress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Is that near the cinema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No.It´s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near the Mr. Donut Restaurant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like that restaurant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0" y="1865630"/>
            <a:ext cx="453842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Where do you live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8500" y="2711450"/>
            <a:ext cx="337303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your adress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38500" y="4019550"/>
            <a:ext cx="472918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My address is 942 Ninth Street.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8500" y="5743575"/>
            <a:ext cx="183896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too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6784" y="1175386"/>
            <a:ext cx="7408069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your address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address is........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bjw0000132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850708" y="2200910"/>
            <a:ext cx="5442585" cy="409702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695575" y="2405381"/>
            <a:ext cx="771049" cy="781685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850708" y="3891916"/>
            <a:ext cx="684371" cy="714375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298633" y="5320665"/>
            <a:ext cx="1176814" cy="858520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6"/>
            <a:ext cx="1534716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122" y="1700530"/>
            <a:ext cx="2248853" cy="5058410"/>
          </a:xfrm>
          <a:prstGeom prst="rect">
            <a:avLst/>
          </a:prstGeom>
        </p:spPr>
      </p:pic>
      <p:sp>
        <p:nvSpPr>
          <p:cNvPr id="135" name=" 135"/>
          <p:cNvSpPr/>
          <p:nvPr/>
        </p:nvSpPr>
        <p:spPr>
          <a:xfrm rot="7560000">
            <a:off x="1244680" y="3325495"/>
            <a:ext cx="958215" cy="20574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16655" y="2438400"/>
            <a:ext cx="409118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your adress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6655" y="4253231"/>
            <a:ext cx="4496753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——My adress is near the hospital on the Nanjing Road.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2" grpId="0"/>
      <p:bldP spid="7" grpId="0"/>
    </p:bldLst>
  </p:timing>
</p:sld>
</file>

<file path=ppt/tags/tag1.xml><?xml version="1.0" encoding="utf-8"?>
<p:tagLst xmlns:p="http://schemas.openxmlformats.org/presentationml/2006/main">
  <p:tag name="KSO_WPP_MARK_KEY" val="a36758b0-d02b-436e-b5f4-10493ff5f62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2969</Words>
  <Application>WPS 演示</Application>
  <PresentationFormat>全屏显示(4:3)</PresentationFormat>
  <Paragraphs>132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1431</cp:revision>
  <dcterms:created xsi:type="dcterms:W3CDTF">2013-07-01T03:05:00Z</dcterms:created>
  <dcterms:modified xsi:type="dcterms:W3CDTF">2023-03-04T13:09:25Z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22154094977946A7B9F7BCB0E340F8FD</vt:lpwstr>
  </property>
</Properties>
</file>