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3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657" r:id="rId13"/>
    <p:sldId id="497" r:id="rId14"/>
    <p:sldId id="539" r:id="rId15"/>
    <p:sldId id="642" r:id="rId16"/>
    <p:sldId id="650" r:id="rId17"/>
    <p:sldId id="614" r:id="rId18"/>
    <p:sldId id="644" r:id="rId19"/>
    <p:sldId id="658" r:id="rId20"/>
    <p:sldId id="299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4F6"/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264"/>
      </p:cViewPr>
      <p:guideLst>
        <p:guide orient="horz" pos="2119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4928261" y="252730"/>
            <a:ext cx="35870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8.jpeg"/><Relationship Id="rId6" Type="http://schemas.openxmlformats.org/officeDocument/2006/relationships/image" Target="../media/image12.jpeg"/><Relationship Id="rId5" Type="http://schemas.openxmlformats.org/officeDocument/2006/relationships/image" Target="../media/image27.jpeg"/><Relationship Id="rId4" Type="http://schemas.openxmlformats.org/officeDocument/2006/relationships/image" Target="../media/image16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225628" y="1760181"/>
            <a:ext cx="5747657" cy="2290852"/>
            <a:chOff x="1178397" y="2105678"/>
            <a:chExt cx="3548062" cy="228967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79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lnSpc>
                  <a:spcPct val="150000"/>
                </a:lnSpc>
                <a:defRPr/>
              </a:pPr>
              <a:r>
                <a:rPr lang="en-US" altLang="zh-CN" sz="2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4 Lesson </a:t>
              </a:r>
              <a:r>
                <a:rPr lang="en-US" altLang="zh-CN" sz="2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</a:t>
              </a:r>
              <a:endPara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7" y="2826499"/>
              <a:ext cx="3548062" cy="1568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My favourite clothes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22492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1721922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Practice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140920425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1537" y="2179956"/>
            <a:ext cx="2001679" cy="35591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22918" y="2704920"/>
            <a:ext cx="6121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clothes are dresses.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en_s_coat_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716" y="2093595"/>
            <a:ext cx="2664143" cy="35521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80182" y="2808101"/>
            <a:ext cx="5763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clothes are coats.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k1oy_kqyvuqlenjbdkrlwgfjeg5sckzsew_735x735.jpg_468x46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81965" y="1720215"/>
            <a:ext cx="2314099" cy="39522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39027" y="2478596"/>
            <a:ext cx="5504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clothes are shirts.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181692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532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2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18310" y="1405712"/>
            <a:ext cx="3867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Look and write.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57826" y="2132966"/>
            <a:ext cx="2383155" cy="1891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52061" y="2133600"/>
            <a:ext cx="2400776" cy="18910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6210" y="4271555"/>
            <a:ext cx="89877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I like trousers and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______.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Kim</a:t>
            </a:r>
            <a:r>
              <a:rPr lang="zh-CN" altLang="zh-CN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I like_______</a:t>
            </a:r>
            <a:r>
              <a:rPr lang="zh-CN" altLang="en-US" sz="2800" dirty="0">
                <a:latin typeface="Times New Roman" panose="02020603050405020304" pitchFamily="18" charset="0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</a:rPr>
              <a:t>too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.______</a:t>
            </a:r>
            <a:r>
              <a:rPr lang="en-US" altLang="zh-CN" sz="2800" dirty="0" err="1" smtClean="0">
                <a:latin typeface="Times New Roman" panose="02020603050405020304" pitchFamily="18" charset="0"/>
              </a:rPr>
              <a:t>favourite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</a:rPr>
              <a:t>clothes are skirts.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Steven </a:t>
            </a:r>
            <a:r>
              <a:rPr lang="en-US" altLang="zh-CN" sz="2800" dirty="0" err="1">
                <a:latin typeface="Times New Roman" panose="02020603050405020304" pitchFamily="18" charset="0"/>
              </a:rPr>
              <a:t>likes_______.Danny</a:t>
            </a:r>
            <a:r>
              <a:rPr lang="en-US" altLang="zh-CN" sz="2800" dirty="0">
                <a:latin typeface="Times New Roman" panose="02020603050405020304" pitchFamily="18" charset="0"/>
              </a:rPr>
              <a:t> likes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______</a:t>
            </a:r>
            <a:r>
              <a:rPr lang="zh-CN" altLang="zh-CN" sz="2800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</a:rPr>
              <a:t>too.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______like </a:t>
            </a:r>
            <a:r>
              <a:rPr lang="en-US" altLang="zh-CN" sz="2800" dirty="0">
                <a:latin typeface="Times New Roman" panose="02020603050405020304" pitchFamily="18" charset="0"/>
              </a:rPr>
              <a:t>shorts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.______ </a:t>
            </a:r>
            <a:r>
              <a:rPr lang="en-US" altLang="zh-CN" sz="28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</a:rPr>
              <a:t> clothes are shorts.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03198" y="4202325"/>
            <a:ext cx="1316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skirts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65943" y="4603232"/>
            <a:ext cx="1365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skirts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40981" y="4725545"/>
            <a:ext cx="1398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Their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18310" y="5057260"/>
            <a:ext cx="1389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shorts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042085" y="5116930"/>
            <a:ext cx="1498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shorts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78509" y="5554945"/>
            <a:ext cx="989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They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12909" y="5554945"/>
            <a:ext cx="1049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Their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26" grpId="0"/>
      <p:bldP spid="31" grpId="0"/>
      <p:bldP spid="38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1432" y="1026795"/>
            <a:ext cx="1151096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3384" y="1118235"/>
            <a:ext cx="769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Game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99060" y="119781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461737" y="1314276"/>
            <a:ext cx="5256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Pair work</a:t>
            </a:r>
            <a:r>
              <a:rPr lang="zh-CN" altLang="en-US" sz="3200" dirty="0">
                <a:latin typeface="Times New Roman" panose="02020603050405020304" pitchFamily="18" charset="0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</a:rPr>
              <a:t>ask and answer.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06078" y="2655571"/>
            <a:ext cx="1847374" cy="3827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53452" y="2268855"/>
            <a:ext cx="1631156" cy="421386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8114" y="2529205"/>
            <a:ext cx="2313623" cy="1070610"/>
            <a:chOff x="311" y="3983"/>
            <a:chExt cx="4858" cy="1686"/>
          </a:xfrm>
        </p:grpSpPr>
        <p:sp>
          <p:nvSpPr>
            <p:cNvPr id="4" name="矩形标注 3"/>
            <p:cNvSpPr/>
            <p:nvPr/>
          </p:nvSpPr>
          <p:spPr>
            <a:xfrm>
              <a:off x="311" y="3983"/>
              <a:ext cx="4858" cy="1686"/>
            </a:xfrm>
            <a:prstGeom prst="wedgeRectCallout">
              <a:avLst>
                <a:gd name="adj1" fmla="val 86681"/>
                <a:gd name="adj2" fmla="val 47212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8" y="4076"/>
              <a:ext cx="4643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What are your </a:t>
              </a:r>
              <a:r>
                <a:rPr lang="en-US" altLang="zh-CN" sz="2000" dirty="0" err="1">
                  <a:latin typeface="Times New Roman" panose="02020603050405020304" pitchFamily="18" charset="0"/>
                </a:rPr>
                <a:t>favourite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 clothes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？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56997" y="2538730"/>
            <a:ext cx="2153603" cy="1069340"/>
            <a:chOff x="13558" y="3998"/>
            <a:chExt cx="4522" cy="1684"/>
          </a:xfrm>
        </p:grpSpPr>
        <p:sp>
          <p:nvSpPr>
            <p:cNvPr id="7" name="圆角矩形标注 6"/>
            <p:cNvSpPr/>
            <p:nvPr/>
          </p:nvSpPr>
          <p:spPr>
            <a:xfrm>
              <a:off x="13558" y="3998"/>
              <a:ext cx="4522" cy="1684"/>
            </a:xfrm>
            <a:prstGeom prst="wedgeRoundRectCallout">
              <a:avLst>
                <a:gd name="adj1" fmla="val -74701"/>
                <a:gd name="adj2" fmla="val -2494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627" y="4090"/>
              <a:ext cx="4384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My </a:t>
              </a:r>
              <a:r>
                <a:rPr lang="en-US" altLang="zh-CN" sz="2000" dirty="0" err="1">
                  <a:latin typeface="Times New Roman" panose="02020603050405020304" pitchFamily="18" charset="0"/>
                </a:rPr>
                <a:t>favourite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 clothes are shorts.</a:t>
              </a:r>
              <a:endParaRPr lang="en-US" altLang="zh-CN" sz="20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3013" y="1069976"/>
            <a:ext cx="6779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What are your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clothes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 descr="men_s_coat_00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6743" y="2305050"/>
            <a:ext cx="1272540" cy="1696720"/>
          </a:xfrm>
          <a:prstGeom prst="rect">
            <a:avLst/>
          </a:prstGeom>
        </p:spPr>
      </p:pic>
      <p:pic>
        <p:nvPicPr>
          <p:cNvPr id="3" name="图片 2" descr="1409204258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912971" y="4380230"/>
            <a:ext cx="1171575" cy="2084070"/>
          </a:xfrm>
          <a:prstGeom prst="rect">
            <a:avLst/>
          </a:prstGeom>
        </p:spPr>
      </p:pic>
      <p:pic>
        <p:nvPicPr>
          <p:cNvPr id="8" name="图片 7" descr="09548a2dcf8a00cb7098bdd82c4a758b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67864" y="2209166"/>
            <a:ext cx="1436846" cy="2439035"/>
          </a:xfrm>
          <a:prstGeom prst="rect">
            <a:avLst/>
          </a:prstGeom>
        </p:spPr>
      </p:pic>
      <p:pic>
        <p:nvPicPr>
          <p:cNvPr id="9" name="图片 8" descr="20100614081333-166082244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449979" y="3110866"/>
            <a:ext cx="1144429" cy="2440305"/>
          </a:xfrm>
          <a:prstGeom prst="rect">
            <a:avLst/>
          </a:prstGeom>
        </p:spPr>
      </p:pic>
      <p:pic>
        <p:nvPicPr>
          <p:cNvPr id="5" name="图片 4" descr="65_068175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479358" y="1910715"/>
            <a:ext cx="1624965" cy="1887220"/>
          </a:xfrm>
          <a:prstGeom prst="rect">
            <a:avLst/>
          </a:prstGeom>
        </p:spPr>
      </p:pic>
      <p:pic>
        <p:nvPicPr>
          <p:cNvPr id="13" name="图片 12" descr="2010101212144893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969193" y="4823461"/>
            <a:ext cx="1771174" cy="1849755"/>
          </a:xfrm>
          <a:prstGeom prst="rect">
            <a:avLst/>
          </a:prstGeom>
        </p:spPr>
      </p:pic>
      <p:pic>
        <p:nvPicPr>
          <p:cNvPr id="14" name="图片 13" descr="d35c75cb9bed35a53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066098" y="4378326"/>
            <a:ext cx="1497806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2" y="2518411"/>
            <a:ext cx="764952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2.Practice the sentence“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形容词性物主代词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 clothes are+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衣物（复数）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” 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256312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8288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289447" y="1757363"/>
            <a:ext cx="7147084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形容词性物主代词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 clothes are+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衣物（复数）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325" y="1200785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2" name="图片 1" descr="201010121214489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6680" y="3223260"/>
            <a:ext cx="2365534" cy="2470150"/>
          </a:xfrm>
          <a:prstGeom prst="rect">
            <a:avLst/>
          </a:prstGeom>
        </p:spPr>
      </p:pic>
      <p:pic>
        <p:nvPicPr>
          <p:cNvPr id="3" name="图片 2" descr="65_06817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92793" y="3178176"/>
            <a:ext cx="2166461" cy="2515235"/>
          </a:xfrm>
          <a:prstGeom prst="rect">
            <a:avLst/>
          </a:prstGeom>
        </p:spPr>
      </p:pic>
      <p:pic>
        <p:nvPicPr>
          <p:cNvPr id="4" name="图片 3" descr="ak1oy_kqyvuqlenjbdkrlwgfjeg5sckzsew_735x735.jpg_468x46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21781" y="3178176"/>
            <a:ext cx="1886426" cy="2515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777490" y="5072223"/>
            <a:ext cx="636651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形容词性物主代词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 clothes are+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衣物（复数）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20100614081333-16608224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41572" y="1045211"/>
            <a:ext cx="1013936" cy="21621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20904" y="1834516"/>
            <a:ext cx="5367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clothes are pants.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20904" y="4008121"/>
            <a:ext cx="5723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clothes are jackets.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4" name="图片 13" descr="d35c75cb9bed35a5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1064" y="3390265"/>
            <a:ext cx="1514951" cy="210947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8334" y="259525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9" name="图片 8" descr="65_06817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56774" y="1919605"/>
            <a:ext cx="1874520" cy="21767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22344" y="2715896"/>
            <a:ext cx="5621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clothes are shorts.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3" name="图片 12" descr="201010121214489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08209" y="4581526"/>
            <a:ext cx="1771174" cy="18497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22344" y="5108576"/>
            <a:ext cx="5621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My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clothes are skirts.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866198" y="1889999"/>
            <a:ext cx="524256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I like skirts</a:t>
            </a:r>
            <a:r>
              <a:rPr lang="zh-CN" altLang="en-US" sz="2800" dirty="0">
                <a:latin typeface="Times New Roman" panose="02020603050405020304" pitchFamily="18" charset="0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Me</a:t>
            </a:r>
            <a:r>
              <a:rPr lang="zh-CN" altLang="en-US" sz="2800" dirty="0">
                <a:latin typeface="Times New Roman" panose="02020603050405020304" pitchFamily="18" charset="0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</a:rPr>
              <a:t>too</a:t>
            </a:r>
            <a:r>
              <a:rPr lang="zh-CN" altLang="en-US" sz="2800" dirty="0">
                <a:latin typeface="Times New Roman" panose="02020603050405020304" pitchFamily="18" charset="0"/>
              </a:rPr>
              <a:t>！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We like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skirts.Our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clothes are skirts.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shorts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Me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too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They like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shorts.Their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clothes are shorts.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35" y="911226"/>
            <a:ext cx="3794760" cy="592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66007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88769" y="2058610"/>
            <a:ext cx="801584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What does Kim like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 does Jenny like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What are Danny´s </a:t>
            </a:r>
            <a:r>
              <a:rPr lang="en-US" altLang="zh-CN" sz="32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</a:rPr>
              <a:t> clothes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 are Steven´s </a:t>
            </a:r>
            <a:r>
              <a:rPr lang="en-US" altLang="zh-CN" sz="3200" dirty="0" err="1"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clothes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42828" y="2597725"/>
            <a:ext cx="3787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She likes skirt.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42829" y="3566735"/>
            <a:ext cx="3787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She likes skirt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too.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42827" y="4531300"/>
            <a:ext cx="6661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Danny´s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clothes are shorts.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42827" y="5500310"/>
            <a:ext cx="6661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Steven´s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clothes are shorts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too.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-1" y="1113790"/>
            <a:ext cx="2481943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Read and retell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18161" y="2125345"/>
            <a:ext cx="618445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I like skirts</a:t>
            </a:r>
            <a:r>
              <a:rPr lang="zh-CN" altLang="en-US" sz="2800" dirty="0">
                <a:latin typeface="Times New Roman" panose="02020603050405020304" pitchFamily="18" charset="0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</a:rPr>
              <a:t>Jenny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____________________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We like skirts.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Danny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like shorts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Steven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Kim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They like shorts.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____________________________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9919" y="2550795"/>
            <a:ext cx="297549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like skirts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too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5044" y="3411855"/>
            <a:ext cx="471795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Our favourite clothes are skirts.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15178" y="4253230"/>
            <a:ext cx="183896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too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！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8377" y="5141595"/>
            <a:ext cx="50161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Their favourite clothes are shorts.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790"/>
            <a:ext cx="1793174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Focus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on 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75501" y="1494517"/>
            <a:ext cx="346761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形容词性物主代词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0128" y="2419985"/>
            <a:ext cx="1344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单数：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9346" y="2419985"/>
            <a:ext cx="2319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my</a:t>
            </a: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4366" y="2419985"/>
            <a:ext cx="245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your</a:t>
            </a: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97491" y="2419985"/>
            <a:ext cx="2237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his</a:t>
            </a: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他的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9347" y="3251835"/>
            <a:ext cx="2187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her</a:t>
            </a: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她的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4364" y="3251835"/>
            <a:ext cx="2095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its</a:t>
            </a: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它的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0128" y="4227830"/>
            <a:ext cx="1344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复数：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89347" y="4227830"/>
            <a:ext cx="2696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our</a:t>
            </a: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44364" y="4227830"/>
            <a:ext cx="2839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your</a:t>
            </a: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你们的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1254" y="5233035"/>
            <a:ext cx="2839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their</a:t>
            </a: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他们的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181" y="1306014"/>
            <a:ext cx="75095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形容词性物主代词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favourite clothes are+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衣物（复数）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 descr="men_s_coat_00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5202" y="2973071"/>
            <a:ext cx="1845469" cy="2460625"/>
          </a:xfrm>
          <a:prstGeom prst="rect">
            <a:avLst/>
          </a:prstGeom>
        </p:spPr>
      </p:pic>
      <p:pic>
        <p:nvPicPr>
          <p:cNvPr id="8" name="图片 7" descr="09548a2dcf8a00cb7098bdd82c4a758b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0970" y="2973071"/>
            <a:ext cx="1987868" cy="2439035"/>
          </a:xfrm>
          <a:prstGeom prst="rect">
            <a:avLst/>
          </a:prstGeom>
        </p:spPr>
      </p:pic>
      <p:pic>
        <p:nvPicPr>
          <p:cNvPr id="9" name="图片 8" descr="20100614081333-166082244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46558" y="2964816"/>
            <a:ext cx="1144429" cy="2440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9205ccdd-6528-4297-98b3-03e44025fee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2579</Words>
  <Application>WPS 演示</Application>
  <PresentationFormat>全屏显示(4:3)</PresentationFormat>
  <Paragraphs>149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1542</cp:revision>
  <dcterms:created xsi:type="dcterms:W3CDTF">2013-07-01T03:05:00Z</dcterms:created>
  <dcterms:modified xsi:type="dcterms:W3CDTF">2023-03-04T13:21:53Z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2B69A594453443BBA08A51CEDE95CAC3</vt:lpwstr>
  </property>
</Properties>
</file>