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68" r:id="rId15"/>
    <p:sldId id="669" r:id="rId16"/>
    <p:sldId id="614" r:id="rId17"/>
    <p:sldId id="670" r:id="rId18"/>
    <p:sldId id="671" r:id="rId19"/>
    <p:sldId id="658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19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65766" y="252730"/>
            <a:ext cx="33495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338418" y="1793068"/>
            <a:ext cx="5636889" cy="1618203"/>
            <a:chOff x="829119" y="1018943"/>
            <a:chExt cx="4091467" cy="161737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1018943"/>
              <a:ext cx="2497138" cy="66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 21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829119" y="1805744"/>
              <a:ext cx="4091467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favourite food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54556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31129155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174240"/>
            <a:ext cx="3348038" cy="3286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8038" y="4316731"/>
            <a:ext cx="6401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food is hamburger.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8039" y="2954021"/>
            <a:ext cx="5926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404222035013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53285"/>
            <a:ext cx="3426143" cy="3114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6143" y="4040489"/>
            <a:ext cx="6345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food is hamburger.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6142" y="2532999"/>
            <a:ext cx="5931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47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53196" y="1292861"/>
            <a:ext cx="3491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Look and say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0" name="图片 9" descr="C$1]1{PBLB%0~H]}K_JAF)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469" y="2085976"/>
            <a:ext cx="7739063" cy="43414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70572" y="2559051"/>
            <a:ext cx="1928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What´s your favourite food</a:t>
            </a:r>
            <a:r>
              <a:rPr lang="zh-CN" altLang="en-US" sz="2000" dirty="0">
                <a:latin typeface="Times New Roman" panose="02020603050405020304" pitchFamily="18" charset="0"/>
              </a:rPr>
              <a:t>？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6538" y="2790826"/>
            <a:ext cx="1854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My favourite food is noodles.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$1]1{PBLB%0~H]}K_JAF)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" y="1302385"/>
            <a:ext cx="8739664" cy="49028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2900" y="1950086"/>
            <a:ext cx="1928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What´s your favourite food</a:t>
            </a:r>
            <a:r>
              <a:rPr lang="zh-CN" altLang="en-US" sz="2000" dirty="0">
                <a:latin typeface="Times New Roman" panose="02020603050405020304" pitchFamily="18" charset="0"/>
              </a:rPr>
              <a:t>？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2313" y="2200911"/>
            <a:ext cx="1630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My favourite food is.......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1000" y="967759"/>
            <a:ext cx="5068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Write and draw your meals.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008" y="1924051"/>
            <a:ext cx="6198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 have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b_______at</a:t>
            </a:r>
            <a:r>
              <a:rPr lang="en-US" altLang="zh-CN" sz="2800" dirty="0">
                <a:latin typeface="Times New Roman" panose="02020603050405020304" pitchFamily="18" charset="0"/>
              </a:rPr>
              <a:t> 7:00 in the morning.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I </a:t>
            </a:r>
            <a:r>
              <a:rPr lang="en-US" altLang="zh-CN" sz="2800" dirty="0" err="1">
                <a:latin typeface="Times New Roman" panose="02020603050405020304" pitchFamily="18" charset="0"/>
              </a:rPr>
              <a:t>like________and</a:t>
            </a:r>
            <a:r>
              <a:rPr lang="en-US" altLang="zh-CN" sz="2800" dirty="0">
                <a:latin typeface="Times New Roman" panose="02020603050405020304" pitchFamily="18" charset="0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008" y="3403601"/>
            <a:ext cx="6198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 have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l_______at</a:t>
            </a:r>
            <a:r>
              <a:rPr lang="en-US" altLang="zh-CN" sz="2800" dirty="0">
                <a:latin typeface="Times New Roman" panose="02020603050405020304" pitchFamily="18" charset="0"/>
              </a:rPr>
              <a:t> 12:00.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I </a:t>
            </a:r>
            <a:r>
              <a:rPr lang="en-US" altLang="zh-CN" sz="2800" dirty="0" err="1">
                <a:latin typeface="Times New Roman" panose="02020603050405020304" pitchFamily="18" charset="0"/>
              </a:rPr>
              <a:t>like________and</a:t>
            </a:r>
            <a:r>
              <a:rPr lang="en-US" altLang="zh-CN" sz="2800" dirty="0">
                <a:latin typeface="Times New Roman" panose="02020603050405020304" pitchFamily="18" charset="0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008" y="4883786"/>
            <a:ext cx="6198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 have </a:t>
            </a:r>
            <a:r>
              <a:rPr lang="en-US" altLang="zh-CN" sz="2800" dirty="0" err="1">
                <a:latin typeface="Times New Roman" panose="02020603050405020304" pitchFamily="18" charset="0"/>
              </a:rPr>
              <a:t>d_______at</a:t>
            </a:r>
            <a:r>
              <a:rPr lang="en-US" altLang="zh-CN" sz="2800" dirty="0">
                <a:latin typeface="Times New Roman" panose="02020603050405020304" pitchFamily="18" charset="0"/>
              </a:rPr>
              <a:t> 6:30 in the evening.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I </a:t>
            </a:r>
            <a:r>
              <a:rPr lang="en-US" altLang="zh-CN" sz="2800" dirty="0" err="1">
                <a:latin typeface="Times New Roman" panose="02020603050405020304" pitchFamily="18" charset="0"/>
              </a:rPr>
              <a:t>like__________and</a:t>
            </a:r>
            <a:r>
              <a:rPr lang="en-US" altLang="zh-CN" sz="2800" dirty="0">
                <a:latin typeface="Times New Roman" panose="02020603050405020304" pitchFamily="18" charset="0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8290" y="1901882"/>
            <a:ext cx="1459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read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1026" y="2355215"/>
            <a:ext cx="1887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bread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9462" y="2355215"/>
            <a:ext cx="1459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milk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28924" y="1530350"/>
            <a:ext cx="2118360" cy="4841240"/>
            <a:chOff x="13903" y="2410"/>
            <a:chExt cx="4448" cy="7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3903" y="2410"/>
              <a:ext cx="4449" cy="7624"/>
            </a:xfrm>
            <a:prstGeom prst="rect">
              <a:avLst/>
            </a:prstGeom>
          </p:spPr>
        </p:pic>
        <p:pic>
          <p:nvPicPr>
            <p:cNvPr id="8" name="图片 7" descr="267854-14092ZFS72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6210" y="2712"/>
              <a:ext cx="993" cy="1016"/>
            </a:xfrm>
            <a:prstGeom prst="rect">
              <a:avLst/>
            </a:prstGeom>
          </p:spPr>
        </p:pic>
        <p:pic>
          <p:nvPicPr>
            <p:cNvPr id="9" name="图片 8" descr="4807618_172139760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4561" y="3866"/>
              <a:ext cx="1465" cy="825"/>
            </a:xfrm>
            <a:prstGeom prst="rect">
              <a:avLst/>
            </a:prstGeom>
          </p:spPr>
        </p:pic>
        <p:pic>
          <p:nvPicPr>
            <p:cNvPr id="14" name="图片 13" descr="s948911_9939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559" y="5174"/>
              <a:ext cx="1410" cy="1058"/>
            </a:xfrm>
            <a:prstGeom prst="rect">
              <a:avLst/>
            </a:prstGeom>
          </p:spPr>
        </p:pic>
        <p:pic>
          <p:nvPicPr>
            <p:cNvPr id="15" name="图片 14" descr="249893484323837176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4769" y="6399"/>
              <a:ext cx="1441" cy="957"/>
            </a:xfrm>
            <a:prstGeom prst="rect">
              <a:avLst/>
            </a:prstGeom>
          </p:spPr>
        </p:pic>
        <p:pic>
          <p:nvPicPr>
            <p:cNvPr id="16" name="图片 15" descr="t01e0bcfbee2847a20d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6210" y="7691"/>
              <a:ext cx="1592" cy="1065"/>
            </a:xfrm>
            <a:prstGeom prst="rect">
              <a:avLst/>
            </a:prstGeom>
          </p:spPr>
        </p:pic>
        <p:pic>
          <p:nvPicPr>
            <p:cNvPr id="17" name="图片 16" descr="2014042220350131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4890" y="8981"/>
              <a:ext cx="1320" cy="900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368616" y="3403601"/>
            <a:ext cx="159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unch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405" y="3834765"/>
            <a:ext cx="1690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meat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52800" y="3834765"/>
            <a:ext cx="1361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fish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18290" y="4883785"/>
            <a:ext cx="170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inner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01458" y="5314950"/>
            <a:ext cx="3032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vegetables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76625" y="5314950"/>
            <a:ext cx="227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noodles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3677" y="1487567"/>
            <a:ext cx="625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What is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1432" y="1026795"/>
            <a:ext cx="1151096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384" y="1118235"/>
            <a:ext cx="76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9060" y="119781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" name="图片 9" descr="54f58PICNUF_10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13197" y="2315210"/>
            <a:ext cx="3717131" cy="422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763447" y="2245278"/>
            <a:ext cx="764952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food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food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食物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-1" y="1219201"/>
            <a:ext cx="244631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0005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56796" y="1838937"/>
            <a:ext cx="71470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food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food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食物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976" y="1155054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6" name="图片 5" descr="20131129155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485" y="2868295"/>
            <a:ext cx="2326005" cy="2283460"/>
          </a:xfrm>
          <a:prstGeom prst="rect">
            <a:avLst/>
          </a:prstGeom>
        </p:spPr>
      </p:pic>
      <p:pic>
        <p:nvPicPr>
          <p:cNvPr id="7" name="图片 6" descr="201404222035013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96565" y="2854961"/>
            <a:ext cx="2526983" cy="2296795"/>
          </a:xfrm>
          <a:prstGeom prst="rect">
            <a:avLst/>
          </a:prstGeom>
        </p:spPr>
      </p:pic>
      <p:pic>
        <p:nvPicPr>
          <p:cNvPr id="8" name="图片 7" descr="47U58PICscQ_10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23147" y="2854961"/>
            <a:ext cx="2822734" cy="229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878656" y="5451476"/>
            <a:ext cx="618687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food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My favourite food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食物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9ac77e374eeadeaa39fedb5ea4e6fa7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1982" y="3576321"/>
            <a:ext cx="2166938" cy="1875155"/>
          </a:xfrm>
          <a:prstGeom prst="rect">
            <a:avLst/>
          </a:prstGeom>
        </p:spPr>
      </p:pic>
      <p:pic>
        <p:nvPicPr>
          <p:cNvPr id="4" name="图片 3" descr="3818469161148695799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2459" y="1192530"/>
            <a:ext cx="2166461" cy="1991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28567" y="2331721"/>
            <a:ext cx="6033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food is hot dog.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2684" y="4500881"/>
            <a:ext cx="551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food is rice.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1330" y="1439546"/>
            <a:ext cx="6144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15817" y="3463926"/>
            <a:ext cx="6228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80504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1709" y="1149793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800" dirty="0"/>
          </a:p>
        </p:txBody>
      </p:sp>
      <p:pic>
        <p:nvPicPr>
          <p:cNvPr id="2" name="图片 1" descr="991311485176159569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54831" y="1771015"/>
            <a:ext cx="2227898" cy="2236470"/>
          </a:xfrm>
          <a:prstGeom prst="rect">
            <a:avLst/>
          </a:prstGeom>
        </p:spPr>
      </p:pic>
      <p:pic>
        <p:nvPicPr>
          <p:cNvPr id="3" name="图片 2" descr="201404222035013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4831" y="4314190"/>
            <a:ext cx="2229803" cy="2026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56957" y="3136901"/>
            <a:ext cx="6187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food is chicken.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6957" y="2244726"/>
            <a:ext cx="6187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6957" y="5438141"/>
            <a:ext cx="6187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food is noodles.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6957" y="4545966"/>
            <a:ext cx="6187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004786" y="1315827"/>
            <a:ext cx="52282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Look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It´s twelve o'clock.Lunch time.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Great</a:t>
            </a:r>
            <a:r>
              <a:rPr lang="zh-CN" altLang="en-US" sz="2400" dirty="0">
                <a:latin typeface="Times New Roman" panose="02020603050405020304" pitchFamily="18" charset="0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´m hungry.What´s your favourite food for lunch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Hamburgers are 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hamburgers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too.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What´s your favourite food for lunch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milk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hamburgers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hot dogs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noodles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soup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fruit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vegetables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chicken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and dumplings.........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869" y="774700"/>
            <a:ext cx="3853339" cy="605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1" y="1120322"/>
            <a:ext cx="266007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513" y="1660525"/>
            <a:ext cx="8716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time is it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Jenny´s favourite food for lunch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Does Danny like hamburgers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Danny´s favourite food for lunch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7856" y="2164080"/>
            <a:ext cx="423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twelve o'clock now.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00189" y="3168650"/>
            <a:ext cx="4424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twelve o'clock now.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6311" y="4124960"/>
            <a:ext cx="31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Yes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he does.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2735" y="5111751"/>
            <a:ext cx="7672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He likes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milk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hamburgers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hot dogs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noodles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soup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fruit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vegetables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chicken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and dumplings.........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865690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0" y="1113790"/>
            <a:ext cx="2600696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Read and retell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9387" y="1931671"/>
            <a:ext cx="85308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Look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It´s twelve o'clock.Lunch time.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Great</a:t>
            </a:r>
            <a:r>
              <a:rPr lang="zh-CN" altLang="en-US" sz="2800" dirty="0">
                <a:latin typeface="Times New Roman" panose="02020603050405020304" pitchFamily="18" charset="0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´m hungry.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Hamburgers are 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What´s your favourite food for lunch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milk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hot dogs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noodles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soup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fruit</a:t>
            </a:r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chicken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and dumplings.........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341" y="2749863"/>
            <a:ext cx="71128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What´s your favourite food for lunch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6879" y="3652520"/>
            <a:ext cx="361663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hamburgers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0946" y="4488180"/>
            <a:ext cx="187256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hamburgers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0696" y="4908649"/>
            <a:ext cx="169629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vegetables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8882" y="1365392"/>
            <a:ext cx="797135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food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food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食物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7912940_130017439107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241" y="3211195"/>
            <a:ext cx="2573655" cy="2073910"/>
          </a:xfrm>
          <a:prstGeom prst="rect">
            <a:avLst/>
          </a:prstGeom>
        </p:spPr>
      </p:pic>
      <p:pic>
        <p:nvPicPr>
          <p:cNvPr id="4" name="图片 3" descr="3818469161148695799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05639" y="3211195"/>
            <a:ext cx="2255996" cy="2073910"/>
          </a:xfrm>
          <a:prstGeom prst="rect">
            <a:avLst/>
          </a:prstGeom>
        </p:spPr>
      </p:pic>
      <p:pic>
        <p:nvPicPr>
          <p:cNvPr id="5" name="图片 4" descr="9ac77e374eeadeaa39fedb5ea4e6fa7e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50756" y="3211831"/>
            <a:ext cx="2395538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993776"/>
            <a:ext cx="192380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3903455_170330419874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2745105"/>
            <a:ext cx="3083243" cy="2635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83243" y="4384676"/>
            <a:ext cx="6060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food is meat.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3243" y="3021966"/>
            <a:ext cx="6060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food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f4be399c-915f-40a4-a4bd-0cc7f1a871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3122</Words>
  <Application>WPS 演示</Application>
  <PresentationFormat>全屏显示(4:3)</PresentationFormat>
  <Paragraphs>151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1596</cp:revision>
  <dcterms:created xsi:type="dcterms:W3CDTF">2013-07-01T03:05:00Z</dcterms:created>
  <dcterms:modified xsi:type="dcterms:W3CDTF">2023-03-04T13:22:45Z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9383CF236BA6429F9118CC7A4D586D34</vt:lpwstr>
  </property>
</Properties>
</file>