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4"/>
  </p:handoutMasterIdLst>
  <p:sldIdLst>
    <p:sldId id="280" r:id="rId5"/>
    <p:sldId id="289" r:id="rId7"/>
    <p:sldId id="390" r:id="rId8"/>
    <p:sldId id="291" r:id="rId9"/>
    <p:sldId id="307" r:id="rId10"/>
    <p:sldId id="479" r:id="rId11"/>
    <p:sldId id="572" r:id="rId12"/>
    <p:sldId id="497" r:id="rId13"/>
    <p:sldId id="539" r:id="rId14"/>
    <p:sldId id="676" r:id="rId15"/>
    <p:sldId id="677" r:id="rId16"/>
    <p:sldId id="678" r:id="rId17"/>
    <p:sldId id="614" r:id="rId18"/>
    <p:sldId id="679" r:id="rId19"/>
    <p:sldId id="681" r:id="rId20"/>
    <p:sldId id="680" r:id="rId21"/>
    <p:sldId id="299" r:id="rId22"/>
    <p:sldId id="268" r:id="rId23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6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14F6"/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264"/>
      </p:cViewPr>
      <p:guideLst>
        <p:guide orient="horz" pos="2106"/>
        <p:guide pos="29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4868883" y="252730"/>
            <a:ext cx="36464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178130" y="1856922"/>
            <a:ext cx="5910250" cy="1267188"/>
            <a:chOff x="712776" y="2127229"/>
            <a:chExt cx="4289883" cy="126653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953828" y="2127229"/>
              <a:ext cx="2497138" cy="552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Lesson 22</a:t>
              </a:r>
              <a:endPara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712776" y="2624721"/>
              <a:ext cx="4289883" cy="76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4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My favourite subject</a:t>
              </a:r>
              <a:endParaRPr kumimoji="0" lang="en-US" altLang="zh-CN" sz="44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4386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3970" y="1945285"/>
            <a:ext cx="8611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4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900060_145005896000_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0009" y="2566036"/>
            <a:ext cx="3108484" cy="27908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84420" y="3961448"/>
            <a:ext cx="6022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——My favourite subject is math.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78493" y="2760028"/>
            <a:ext cx="6393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favourite subject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2371090"/>
            <a:ext cx="3245644" cy="28930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45644" y="4158616"/>
            <a:ext cx="6337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——My favourite subject is Chinese.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45657" y="2957196"/>
            <a:ext cx="6520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favourite subject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637861_182232009383_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40970" y="2404746"/>
            <a:ext cx="3133725" cy="27908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29501" y="4081146"/>
            <a:ext cx="48729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——My </a:t>
            </a:r>
            <a:r>
              <a:rPr lang="en-US" altLang="zh-CN" sz="32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</a:rPr>
              <a:t> subject is history.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29502" y="2879726"/>
            <a:ext cx="47639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——What´s your favourite subject</a:t>
            </a:r>
            <a:r>
              <a:rPr lang="zh-CN" altLang="en-US" sz="3200">
                <a:latin typeface="Times New Roman" panose="02020603050405020304" pitchFamily="18" charset="0"/>
              </a:rPr>
              <a:t>？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3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476" y="924560"/>
            <a:ext cx="1352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Let´s do it</a:t>
            </a:r>
            <a:endParaRPr lang="zh-CN" altLang="en-US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953" y="2407285"/>
            <a:ext cx="3046571" cy="36576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7629" y="3467100"/>
            <a:ext cx="2501741" cy="1464310"/>
            <a:chOff x="1309" y="3130"/>
            <a:chExt cx="5253" cy="2306"/>
          </a:xfrm>
        </p:grpSpPr>
        <p:sp>
          <p:nvSpPr>
            <p:cNvPr id="7" name="圆角矩形标注 6"/>
            <p:cNvSpPr/>
            <p:nvPr/>
          </p:nvSpPr>
          <p:spPr>
            <a:xfrm>
              <a:off x="1309" y="3130"/>
              <a:ext cx="5253" cy="1751"/>
            </a:xfrm>
            <a:prstGeom prst="wedgeRoundRectCallout">
              <a:avLst>
                <a:gd name="adj1" fmla="val 70750"/>
                <a:gd name="adj2" fmla="val -51370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35" y="3255"/>
              <a:ext cx="4800" cy="21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  <a:sym typeface="+mn-ea"/>
                </a:rPr>
                <a:t>What´s your </a:t>
              </a:r>
              <a:r>
                <a:rPr lang="en-US" altLang="zh-CN" sz="2800" dirty="0" err="1">
                  <a:latin typeface="Times New Roman" panose="02020603050405020304" pitchFamily="18" charset="0"/>
                  <a:sym typeface="+mn-ea"/>
                </a:rPr>
                <a:t>favourite</a:t>
              </a:r>
              <a:r>
                <a:rPr lang="en-US" altLang="zh-CN" sz="2800" dirty="0">
                  <a:latin typeface="Times New Roman" panose="02020603050405020304" pitchFamily="18" charset="0"/>
                  <a:sym typeface="+mn-ea"/>
                </a:rPr>
                <a:t> subject</a:t>
              </a:r>
              <a:r>
                <a:rPr lang="zh-CN" altLang="en-US" sz="2800" dirty="0">
                  <a:latin typeface="Times New Roman" panose="02020603050405020304" pitchFamily="18" charset="0"/>
                  <a:sym typeface="+mn-ea"/>
                </a:rPr>
                <a:t>？</a:t>
              </a:r>
              <a:endParaRPr lang="zh-CN" altLang="en-US" sz="28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57987" y="3467100"/>
            <a:ext cx="2277428" cy="1895475"/>
            <a:chOff x="13322" y="3255"/>
            <a:chExt cx="4782" cy="2985"/>
          </a:xfrm>
        </p:grpSpPr>
        <p:sp>
          <p:nvSpPr>
            <p:cNvPr id="13" name="圆角矩形标注 12"/>
            <p:cNvSpPr/>
            <p:nvPr/>
          </p:nvSpPr>
          <p:spPr>
            <a:xfrm>
              <a:off x="13322" y="3255"/>
              <a:ext cx="4782" cy="1798"/>
            </a:xfrm>
            <a:prstGeom prst="wedgeRoundRectCallout">
              <a:avLst>
                <a:gd name="adj1" fmla="val -89709"/>
                <a:gd name="adj2" fmla="val -58872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4008" y="3380"/>
              <a:ext cx="3573" cy="286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sym typeface="+mn-ea"/>
                </a:rPr>
                <a:t>My favourite subject is art.</a:t>
              </a:r>
              <a:endParaRPr lang="en-US" altLang="zh-CN" sz="2800">
                <a:latin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484245" y="1292861"/>
            <a:ext cx="30353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Ask and answer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28386" y="2454276"/>
            <a:ext cx="4487228" cy="296354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16706" y="5159375"/>
            <a:ext cx="2501741" cy="1464310"/>
            <a:chOff x="1309" y="3130"/>
            <a:chExt cx="5253" cy="2306"/>
          </a:xfrm>
        </p:grpSpPr>
        <p:sp>
          <p:nvSpPr>
            <p:cNvPr id="7" name="圆角矩形标注 6"/>
            <p:cNvSpPr/>
            <p:nvPr/>
          </p:nvSpPr>
          <p:spPr>
            <a:xfrm>
              <a:off x="1309" y="3130"/>
              <a:ext cx="5253" cy="1751"/>
            </a:xfrm>
            <a:prstGeom prst="wedgeRoundRectCallout">
              <a:avLst>
                <a:gd name="adj1" fmla="val 39739"/>
                <a:gd name="adj2" fmla="val -139149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35" y="3255"/>
              <a:ext cx="4800" cy="21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sym typeface="+mn-ea"/>
                </a:rPr>
                <a:t>What´s your favourite subject</a:t>
              </a:r>
              <a:r>
                <a:rPr lang="zh-CN" altLang="en-US" sz="2800">
                  <a:latin typeface="Times New Roman" panose="02020603050405020304" pitchFamily="18" charset="0"/>
                  <a:sym typeface="+mn-ea"/>
                </a:rPr>
                <a:t>？</a:t>
              </a:r>
              <a:endParaRPr lang="zh-CN" altLang="en-US" sz="2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65131" y="1543050"/>
            <a:ext cx="2277428" cy="1464310"/>
            <a:chOff x="13322" y="3255"/>
            <a:chExt cx="4782" cy="2306"/>
          </a:xfrm>
        </p:grpSpPr>
        <p:sp>
          <p:nvSpPr>
            <p:cNvPr id="13" name="圆角矩形标注 12"/>
            <p:cNvSpPr/>
            <p:nvPr/>
          </p:nvSpPr>
          <p:spPr>
            <a:xfrm>
              <a:off x="13322" y="3255"/>
              <a:ext cx="4782" cy="1798"/>
            </a:xfrm>
            <a:prstGeom prst="wedgeRoundRectCallout">
              <a:avLst>
                <a:gd name="adj1" fmla="val -55959"/>
                <a:gd name="adj2" fmla="val 119799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581" y="3380"/>
              <a:ext cx="4394" cy="21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sym typeface="+mn-ea"/>
                </a:rPr>
                <a:t>My favourite subject is English.</a:t>
              </a:r>
              <a:endParaRPr lang="en-US" altLang="zh-CN" sz="2800">
                <a:latin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92693" y="2337435"/>
            <a:ext cx="4051459" cy="272605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99060" y="5314315"/>
            <a:ext cx="2501741" cy="1464310"/>
            <a:chOff x="1309" y="3130"/>
            <a:chExt cx="5253" cy="2306"/>
          </a:xfrm>
        </p:grpSpPr>
        <p:sp>
          <p:nvSpPr>
            <p:cNvPr id="7" name="圆角矩形标注 6"/>
            <p:cNvSpPr/>
            <p:nvPr/>
          </p:nvSpPr>
          <p:spPr>
            <a:xfrm>
              <a:off x="1309" y="3130"/>
              <a:ext cx="5253" cy="1751"/>
            </a:xfrm>
            <a:prstGeom prst="wedgeRoundRectCallout">
              <a:avLst>
                <a:gd name="adj1" fmla="val 39739"/>
                <a:gd name="adj2" fmla="val -139149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35" y="3255"/>
              <a:ext cx="4800" cy="21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sym typeface="+mn-ea"/>
                </a:rPr>
                <a:t>What´s your favourite subject</a:t>
              </a:r>
              <a:r>
                <a:rPr lang="zh-CN" altLang="en-US" sz="2800">
                  <a:latin typeface="Times New Roman" panose="02020603050405020304" pitchFamily="18" charset="0"/>
                  <a:sym typeface="+mn-ea"/>
                </a:rPr>
                <a:t>？</a:t>
              </a:r>
              <a:endParaRPr lang="zh-CN" altLang="en-US" sz="2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65131" y="1543050"/>
            <a:ext cx="2277428" cy="1910080"/>
            <a:chOff x="13322" y="3255"/>
            <a:chExt cx="4782" cy="3008"/>
          </a:xfrm>
        </p:grpSpPr>
        <p:sp>
          <p:nvSpPr>
            <p:cNvPr id="13" name="圆角矩形标注 12"/>
            <p:cNvSpPr/>
            <p:nvPr/>
          </p:nvSpPr>
          <p:spPr>
            <a:xfrm>
              <a:off x="13322" y="3255"/>
              <a:ext cx="4782" cy="1798"/>
            </a:xfrm>
            <a:prstGeom prst="wedgeRoundRectCallout">
              <a:avLst>
                <a:gd name="adj1" fmla="val -55959"/>
                <a:gd name="adj2" fmla="val 119799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958" y="3403"/>
              <a:ext cx="3511" cy="286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sym typeface="+mn-ea"/>
                </a:rPr>
                <a:t>My favourite subject is art.</a:t>
              </a:r>
              <a:endParaRPr lang="en-US" altLang="zh-CN" sz="2800">
                <a:latin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0564" y="2555240"/>
            <a:ext cx="7742873" cy="38633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8768" y="1665253"/>
            <a:ext cx="7886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Write down what his/her</a:t>
            </a:r>
            <a:r>
              <a:rPr lang="zh-CN" altLang="zh-CN" sz="2800" dirty="0">
                <a:latin typeface="Times New Roman" panose="02020603050405020304" pitchFamily="18" charset="0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</a:rPr>
              <a:t>favourite subject is.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2064" y="4225925"/>
            <a:ext cx="6672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Kim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0" name=" 2050"/>
          <p:cNvSpPr/>
          <p:nvPr/>
        </p:nvSpPr>
        <p:spPr bwMode="auto">
          <a:xfrm>
            <a:off x="3620929" y="4353561"/>
            <a:ext cx="653415" cy="394335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00150" y="5048250"/>
            <a:ext cx="8115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Jenny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 2050"/>
          <p:cNvSpPr/>
          <p:nvPr/>
        </p:nvSpPr>
        <p:spPr bwMode="auto">
          <a:xfrm>
            <a:off x="7595235" y="5111751"/>
            <a:ext cx="653415" cy="394335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 bwMode="auto">
          <a:xfrm>
            <a:off x="0" y="833120"/>
            <a:ext cx="1113949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4333" y="924560"/>
            <a:ext cx="1359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Game</a:t>
            </a:r>
            <a:endParaRPr lang="en-US" altLang="zh-CN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050" grpId="0" animBg="1"/>
      <p:bldP spid="5" grpId="0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953452" y="2518411"/>
            <a:ext cx="7649528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2.Practice the sentence“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——What´s your favourite subject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——My favourite subject is+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科目</a:t>
            </a:r>
            <a:r>
              <a:rPr lang="en-US" altLang="zh-CN" sz="3200" b="1" dirty="0" smtClean="0">
                <a:latin typeface="Times New Roman" panose="02020603050405020304" pitchFamily="18" charset="0"/>
              </a:rPr>
              <a:t>” 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1"/>
            <a:ext cx="283820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2161309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189434" y="1957409"/>
            <a:ext cx="757356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4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4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“——What´s your favourite subject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——My favourite subject is+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科目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9398" y="1178412"/>
            <a:ext cx="153907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Warm-up</a:t>
            </a:r>
            <a:endParaRPr lang="zh-CN" altLang="en-US" sz="2400" dirty="0"/>
          </a:p>
        </p:txBody>
      </p:sp>
      <p:pic>
        <p:nvPicPr>
          <p:cNvPr id="2" name="图片 1" descr="8900060_145005896000_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2865" y="3343275"/>
            <a:ext cx="2253139" cy="2023110"/>
          </a:xfrm>
          <a:prstGeom prst="rect">
            <a:avLst/>
          </a:prstGeom>
        </p:spPr>
      </p:pic>
      <p:pic>
        <p:nvPicPr>
          <p:cNvPr id="3" name="图片 2" descr="20212J193-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666649" y="3343274"/>
            <a:ext cx="1592104" cy="2426335"/>
          </a:xfrm>
          <a:prstGeom prst="rect">
            <a:avLst/>
          </a:prstGeom>
        </p:spPr>
      </p:pic>
      <p:pic>
        <p:nvPicPr>
          <p:cNvPr id="4" name="图片 3" descr="0021033805839123_b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837521" y="3343275"/>
            <a:ext cx="1598295" cy="2627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725129" y="5050833"/>
            <a:ext cx="6323868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——What´s your favourite subject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——My favourite subject is+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科目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20131" y="2025968"/>
            <a:ext cx="63238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——My favourite subject is art.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20130" y="4195128"/>
            <a:ext cx="6323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——My favourite 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subject is</a:t>
            </a:r>
            <a:r>
              <a:rPr lang="en-US" altLang="zh-CN" sz="3200" dirty="0">
                <a:latin typeface="Times New Roman" panose="02020603050405020304" pitchFamily="18" charset="0"/>
              </a:rPr>
              <a:t> science.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20132" y="1124267"/>
            <a:ext cx="6323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favourite subject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20130" y="3158173"/>
            <a:ext cx="6323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favourite 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subject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3" name="图片 2" descr="20150322212731_125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78606" y="1115695"/>
            <a:ext cx="2342198" cy="18872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8607" y="3267075"/>
            <a:ext cx="2342674" cy="220218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5" grpId="0"/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94614" y="2282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4831" y="1229360"/>
            <a:ext cx="114486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Chant</a:t>
            </a:r>
            <a:endParaRPr lang="zh-CN" altLang="en-US" sz="28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7674" y="1847850"/>
            <a:ext cx="2553653" cy="22186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4816" y="4329431"/>
            <a:ext cx="2556510" cy="227901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991328" y="2781677"/>
            <a:ext cx="5927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——My favourite subject is PE.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91328" y="1879977"/>
            <a:ext cx="6497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favourite subject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91328" y="5247382"/>
            <a:ext cx="6497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——My favourite subject is Chinese.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91328" y="4345682"/>
            <a:ext cx="6497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favourite subject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004786" y="1149350"/>
            <a:ext cx="522827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Kim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what´s your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subject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Kim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My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subject is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English.Danny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do you like math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No.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Kim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What´s your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subject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My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subject is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science.Steven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what´s your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subject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My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subject is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PE.Jenny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do you like PE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Sure.I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also like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music.But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are is my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subject.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0486" y="1245870"/>
            <a:ext cx="3924300" cy="4942840"/>
            <a:chOff x="229" y="1856"/>
            <a:chExt cx="7370" cy="69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64" y="1856"/>
              <a:ext cx="7300" cy="351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29" y="5372"/>
              <a:ext cx="7370" cy="344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2"/>
            <a:ext cx="2707574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4326" y="1833245"/>
            <a:ext cx="8855620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What´s Kim´s favourite subject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pPr algn="l"/>
            <a:endParaRPr lang="zh-CN" altLang="en-US" sz="3200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What´s Danny´s favourite subject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pPr algn="l"/>
            <a:endParaRPr lang="zh-CN" altLang="en-US" sz="3200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3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What´s Steven´s favourite subject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pPr algn="l"/>
            <a:endParaRPr lang="zh-CN" altLang="en-US" sz="3200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4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What´s Jenny´s favourite subject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8769" y="2326641"/>
            <a:ext cx="6404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Kim´s favourite subject is English.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6019" y="3310256"/>
            <a:ext cx="6659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Danny´s favourite subject is science.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9604" y="4269106"/>
            <a:ext cx="5876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Danny´s </a:t>
            </a: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subject is PE.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5319" y="5226051"/>
            <a:ext cx="5856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Danny´s favourite subject is art.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13790"/>
            <a:ext cx="2529444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Read and retell 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3138" y="1729105"/>
            <a:ext cx="818477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Kim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My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subject is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English.Danny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do you like math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No.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Kim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My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subject is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science.Steven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what´s your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subject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do you like PE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Sure.I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also like music.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7938" y="1729105"/>
            <a:ext cx="579517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Kim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what´s your favourite subject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0202" y="3486785"/>
            <a:ext cx="487665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What´s your favourite subject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7067" y="4752975"/>
            <a:ext cx="410080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My favourite subject is PE.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3138" y="5919462"/>
            <a:ext cx="468589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But are is my favourite subject.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7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6784" y="1175386"/>
            <a:ext cx="7509510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Can you </a:t>
            </a:r>
            <a:r>
              <a:rPr sz="28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“——What´s your favourite subject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——My favourite subject is+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科目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”?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4775" y="3147696"/>
            <a:ext cx="2503170" cy="24276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73266" y="3148966"/>
            <a:ext cx="2389823" cy="24263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28887" y="3149600"/>
            <a:ext cx="2373154" cy="242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-1" y="993776"/>
            <a:ext cx="1852551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</a:t>
            </a:r>
            <a:endParaRPr lang="en-US" altLang="zh-CN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16522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7162" y="2565400"/>
            <a:ext cx="2764155" cy="26530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31735" y="4197351"/>
            <a:ext cx="5798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——My favourite subject is art.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8481" y="2995931"/>
            <a:ext cx="6624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——What´s your </a:t>
            </a:r>
            <a:r>
              <a:rPr lang="en-US" altLang="zh-CN" sz="32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</a:rPr>
              <a:t> subject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ags/tag1.xml><?xml version="1.0" encoding="utf-8"?>
<p:tagLst xmlns:p="http://schemas.openxmlformats.org/presentationml/2006/main">
  <p:tag name="KSO_WPP_MARK_KEY" val="156f7edd-2e22-4fe2-a2a7-436d28ea59a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3119</Words>
  <Application>WPS 演示</Application>
  <PresentationFormat>全屏显示(4:3)</PresentationFormat>
  <Paragraphs>137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</vt:lpstr>
      <vt:lpstr>Arial Unicode MS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1647</cp:revision>
  <dcterms:created xsi:type="dcterms:W3CDTF">2013-07-01T03:05:00Z</dcterms:created>
  <dcterms:modified xsi:type="dcterms:W3CDTF">2023-03-04T13:23:48Z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DDEA8A45B9F24E87B3EE4FF671B2C44B</vt:lpwstr>
  </property>
</Properties>
</file>