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6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76" r:id="rId15"/>
    <p:sldId id="677" r:id="rId16"/>
    <p:sldId id="614" r:id="rId17"/>
    <p:sldId id="701" r:id="rId18"/>
    <p:sldId id="679" r:id="rId19"/>
    <p:sldId id="681" r:id="rId20"/>
    <p:sldId id="702" r:id="rId21"/>
    <p:sldId id="703" r:id="rId22"/>
    <p:sldId id="680" r:id="rId23"/>
    <p:sldId id="299" r:id="rId24"/>
    <p:sldId id="26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2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06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24450" y="252730"/>
            <a:ext cx="3390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333375" y="1770231"/>
            <a:ext cx="5657850" cy="1584137"/>
            <a:chOff x="996340" y="1871968"/>
            <a:chExt cx="4106681" cy="158332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93737" y="1871968"/>
              <a:ext cx="2730500" cy="55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 23</a:t>
              </a: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996340" y="2624721"/>
              <a:ext cx="4106681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favourite subject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01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7132" y="1846718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endParaRPr lang="zh-CN" altLang="en-US" sz="20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1xqhDFm0iXXXXXXXX_!!0-item_pic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1947" y="2016761"/>
            <a:ext cx="2209324" cy="38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73254" y="4239261"/>
            <a:ext cx="4170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I like to read story books.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97054" y="2495423"/>
            <a:ext cx="5409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school work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320614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50" y="2686685"/>
            <a:ext cx="2742248" cy="24269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73254" y="4181476"/>
            <a:ext cx="4170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I like to read play games.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73254" y="2983231"/>
            <a:ext cx="5409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school work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88307" y="1797051"/>
            <a:ext cx="5766911" cy="488886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320415" y="1797050"/>
            <a:ext cx="2107883" cy="1183051"/>
            <a:chOff x="6915" y="2830"/>
            <a:chExt cx="5469" cy="2302"/>
          </a:xfrm>
        </p:grpSpPr>
        <p:sp>
          <p:nvSpPr>
            <p:cNvPr id="18" name="云形标注 17"/>
            <p:cNvSpPr/>
            <p:nvPr/>
          </p:nvSpPr>
          <p:spPr>
            <a:xfrm>
              <a:off x="6915" y="2830"/>
              <a:ext cx="5469" cy="2187"/>
            </a:xfrm>
            <a:prstGeom prst="cloudCallout">
              <a:avLst>
                <a:gd name="adj1" fmla="val -11865"/>
                <a:gd name="adj2" fmla="val 36636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66" y="3156"/>
              <a:ext cx="4903" cy="1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What´s your favourite school work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？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030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29557" y="1032282"/>
            <a:ext cx="6004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Pair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work.Talk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draw and write.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0" name="图片 9" descr="2012020702003070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72277" y="3595370"/>
            <a:ext cx="466249" cy="802640"/>
          </a:xfrm>
          <a:prstGeom prst="rect">
            <a:avLst/>
          </a:prstGeom>
        </p:spPr>
      </p:pic>
      <p:pic>
        <p:nvPicPr>
          <p:cNvPr id="11" name="图片 10" descr="e36ed353168cab27485861590470db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43086" y="3419475"/>
            <a:ext cx="653415" cy="5816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62626" y="5492751"/>
            <a:ext cx="5248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I like to play ping-pong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but you like to play football.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K}O`P}$TEAG4DX8{2F8@Y$V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28274" y="1491615"/>
            <a:ext cx="6287453" cy="5325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81263" y="866140"/>
            <a:ext cx="562686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sym typeface="+mn-ea"/>
              </a:rPr>
              <a:t>What´s your favourite school work</a:t>
            </a:r>
            <a:r>
              <a:rPr lang="zh-CN" altLang="en-US" sz="280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071245"/>
            <a:ext cx="1845469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799" y="1162685"/>
            <a:ext cx="3029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Letters and sounds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24226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1029" y="2562573"/>
            <a:ext cx="76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1057754" y="2733388"/>
            <a:ext cx="1208484" cy="2419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5056" y="2562573"/>
            <a:ext cx="1235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/ɔ:r/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1502" y="2604483"/>
            <a:ext cx="1420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sh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3200">
                <a:latin typeface="Times New Roman" panose="02020603050405020304" pitchFamily="18" charset="0"/>
              </a:rPr>
              <a:t>t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37084" y="2604483"/>
            <a:ext cx="1273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f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3200">
                <a:latin typeface="Times New Roman" panose="02020603050405020304" pitchFamily="18" charset="0"/>
              </a:rPr>
              <a:t>ty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17" name="图片 16" descr="0023ae6ce80215d003625a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18485" y="4119880"/>
            <a:ext cx="2462689" cy="219329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328886" y="4598670"/>
            <a:ext cx="19007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四十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5" grpId="0" animBg="1"/>
      <p:bldP spid="9" grpId="0"/>
      <p:bldP spid="10" grpId="0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062" y="2312036"/>
            <a:ext cx="1256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our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884874" y="2482851"/>
            <a:ext cx="1301556" cy="2419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2176" y="2312036"/>
            <a:ext cx="1686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/ɔ:r/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9119" y="2312036"/>
            <a:ext cx="1770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y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our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7995" y="2312036"/>
            <a:ext cx="1487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f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our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5550" y="3888105"/>
            <a:ext cx="5235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你的，你们的</a:t>
            </a:r>
            <a:endParaRPr lang="zh-CN" altLang="en-US" sz="6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09434" y="3889038"/>
            <a:ext cx="65246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6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5" grpId="0" animBg="1"/>
      <p:bldP spid="9" grpId="0"/>
      <p:bldP spid="4" grpId="0"/>
      <p:bldP spid="5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3369" y="2312036"/>
            <a:ext cx="59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al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884873" y="2482851"/>
            <a:ext cx="1172527" cy="2419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2176" y="2312036"/>
            <a:ext cx="11195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/ɔ:/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7161" y="2312036"/>
            <a:ext cx="917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t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al</a:t>
            </a:r>
            <a:r>
              <a:rPr lang="en-US" altLang="zh-CN" sz="3200">
                <a:latin typeface="Times New Roman" panose="02020603050405020304" pitchFamily="18" charset="0"/>
              </a:rPr>
              <a:t>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4147" y="2312036"/>
            <a:ext cx="115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w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al</a:t>
            </a:r>
            <a:r>
              <a:rPr lang="en-US" altLang="zh-CN" sz="3200">
                <a:latin typeface="Times New Roman" panose="02020603050405020304" pitchFamily="18" charset="0"/>
              </a:rPr>
              <a:t>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" name="图片 4" descr="f987afdfb5187fd4b44a8d75a260cbd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85587" y="3539491"/>
            <a:ext cx="2789396" cy="2390775"/>
          </a:xfrm>
          <a:prstGeom prst="rect">
            <a:avLst/>
          </a:prstGeom>
        </p:spPr>
      </p:pic>
      <p:pic>
        <p:nvPicPr>
          <p:cNvPr id="6" name="图片 5" descr="mp17965111_1433654802996_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51684" y="3605531"/>
            <a:ext cx="2738914" cy="225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5" grpId="0" bldLvl="0" animBg="1"/>
      <p:bldP spid="9" grpId="0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80862" y="2161541"/>
            <a:ext cx="5859304" cy="1626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297" y="3390900"/>
            <a:ext cx="2559368" cy="25984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60659" y="1577975"/>
            <a:ext cx="1682115" cy="644525"/>
            <a:chOff x="728" y="2586"/>
            <a:chExt cx="3532" cy="1015"/>
          </a:xfrm>
        </p:grpSpPr>
        <p:sp>
          <p:nvSpPr>
            <p:cNvPr id="4" name="圆角矩形标注 3"/>
            <p:cNvSpPr/>
            <p:nvPr/>
          </p:nvSpPr>
          <p:spPr>
            <a:xfrm>
              <a:off x="728" y="2586"/>
              <a:ext cx="3532" cy="1015"/>
            </a:xfrm>
            <a:prstGeom prst="wedgeRoundRectCallout">
              <a:avLst>
                <a:gd name="adj1" fmla="val -70809"/>
                <a:gd name="adj2" fmla="val 211280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" y="2657"/>
              <a:ext cx="327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Try to read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18522" y="4496436"/>
            <a:ext cx="94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corn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2611" y="4496436"/>
            <a:ext cx="995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pour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91450" y="4496436"/>
            <a:ext cx="1148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chalk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1049" y="1667480"/>
            <a:ext cx="7591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Write down what his/her</a:t>
            </a:r>
            <a:r>
              <a:rPr lang="zh-CN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</a:rPr>
              <a:t>favourite school work is.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833120"/>
            <a:ext cx="1113949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333" y="924560"/>
            <a:ext cx="968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aphicFrame>
        <p:nvGraphicFramePr>
          <p:cNvPr id="11" name="表格 10"/>
          <p:cNvGraphicFramePr/>
          <p:nvPr/>
        </p:nvGraphicFramePr>
        <p:xfrm>
          <a:off x="760572" y="2360296"/>
          <a:ext cx="7623334" cy="3933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4760"/>
                <a:gridCol w="3828574"/>
              </a:tblGrid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7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71713" y="2461896"/>
            <a:ext cx="1433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Name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2075" y="2461896"/>
            <a:ext cx="2752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School work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2" y="2518411"/>
            <a:ext cx="764952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+mn-ea"/>
              </a:rPr>
              <a:t>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school work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to.......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3907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22002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012269" y="1909446"/>
            <a:ext cx="7147084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school work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to.......”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549" y="1110298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6" name="图片 5" descr="b67236f8c96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5248" y="3075941"/>
            <a:ext cx="2209800" cy="2609215"/>
          </a:xfrm>
          <a:prstGeom prst="rect">
            <a:avLst/>
          </a:prstGeom>
        </p:spPr>
      </p:pic>
      <p:pic>
        <p:nvPicPr>
          <p:cNvPr id="7" name="图片 6" descr="T1xqhDFm0iXXXXXXXX_!!0-item_pic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29376" y="3138170"/>
            <a:ext cx="1956435" cy="2608580"/>
          </a:xfrm>
          <a:prstGeom prst="rect">
            <a:avLst/>
          </a:prstGeom>
        </p:spPr>
      </p:pic>
      <p:pic>
        <p:nvPicPr>
          <p:cNvPr id="8" name="图片 7" descr="da6118e745d241eb96af04af144a9c25_th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61109" y="3063876"/>
            <a:ext cx="3621881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638901" y="5786756"/>
            <a:ext cx="6076474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school work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7489" y="2379981"/>
            <a:ext cx="6386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——I like to listen to music.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7489" y="1430656"/>
            <a:ext cx="6624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——What´s your favourite school work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14620526855312946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284" y="1057276"/>
            <a:ext cx="2402205" cy="2145665"/>
          </a:xfrm>
          <a:prstGeom prst="rect">
            <a:avLst/>
          </a:prstGeom>
        </p:spPr>
      </p:pic>
      <p:pic>
        <p:nvPicPr>
          <p:cNvPr id="4" name="图片 3" descr="640078_20150421200656334200_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47186" y="3564890"/>
            <a:ext cx="2420303" cy="20789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67489" y="4768216"/>
            <a:ext cx="594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——I like to listen to music.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67489" y="3818891"/>
            <a:ext cx="6376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——What´s your favourite school work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7674" y="1847850"/>
            <a:ext cx="2553653" cy="22186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87666" y="3136901"/>
            <a:ext cx="4743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to play football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1328" y="2235201"/>
            <a:ext cx="6152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school work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ff86516b94bbe2781745f2f66fb519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959" y="4316731"/>
            <a:ext cx="2559368" cy="2168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7666" y="5505451"/>
            <a:ext cx="4743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——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to play basketball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1328" y="4603751"/>
            <a:ext cx="6152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school work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15727" y="1503680"/>
            <a:ext cx="52282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zh-CN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to draw pictures.That's my favourite school work.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 like to draw pictures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and I like to write stories.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like to play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games.That's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school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work.It´s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interesting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You like play games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but I like to sing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songs.I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love music.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955" y="792480"/>
            <a:ext cx="3865245" cy="598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1937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2000" y="1833245"/>
            <a:ext cx="8382000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Jenny´s favourite school work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Kim´s favourite school work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Danny´s favourite school work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Steven´s favourite school work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3075" y="2286636"/>
            <a:ext cx="4948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She likes to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draw pictures.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8482" y="3310256"/>
            <a:ext cx="76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She likes to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draw pictures and write stories.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4368" y="4210686"/>
            <a:ext cx="4210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He likes to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play games.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5641" y="5245736"/>
            <a:ext cx="3990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He likes to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sing songs.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1" y="1113790"/>
            <a:ext cx="2515077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Read and retell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2975" y="1901825"/>
            <a:ext cx="63036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to draw pictures.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I like to draw pictures</a:t>
            </a:r>
            <a:r>
              <a:rPr lang="zh-CN" altLang="en-US" sz="2800" dirty="0"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</a:rPr>
              <a:t>and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to play games.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It´s interesting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You like play games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but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 I love music.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9218" y="2364740"/>
            <a:ext cx="49231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That's my favourite school work.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0177" y="3244850"/>
            <a:ext cx="32431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to write stories.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8233" y="4067810"/>
            <a:ext cx="49231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That's my favourite school work.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9648" y="5353050"/>
            <a:ext cx="298511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to sing songs.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4" y="1175386"/>
            <a:ext cx="75095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school work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 like to.......”?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1320614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4" y="3257551"/>
            <a:ext cx="2386965" cy="2112645"/>
          </a:xfrm>
          <a:prstGeom prst="rect">
            <a:avLst/>
          </a:prstGeom>
        </p:spPr>
      </p:pic>
      <p:pic>
        <p:nvPicPr>
          <p:cNvPr id="4" name="图片 3" descr="2012020702003070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104198" y="2409191"/>
            <a:ext cx="2213134" cy="3809365"/>
          </a:xfrm>
          <a:prstGeom prst="rect">
            <a:avLst/>
          </a:prstGeom>
        </p:spPr>
      </p:pic>
      <p:pic>
        <p:nvPicPr>
          <p:cNvPr id="5" name="图片 4" descr="e36ed353168cab27485861590470db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26944" y="3195321"/>
            <a:ext cx="2514600" cy="223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34716" y="30503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93776"/>
            <a:ext cx="153471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8" name="图片 7" descr="da6118e745d241eb96af04af144a9c25_th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1917" y="2696846"/>
            <a:ext cx="3158014" cy="2682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546158" y="4347212"/>
            <a:ext cx="4170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I like to sing songs.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9482" y="2766060"/>
            <a:ext cx="5409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school work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af034da6-9f9e-48be-a2b1-1887414cea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2935</Words>
  <Application>WPS 演示</Application>
  <PresentationFormat>全屏显示(4:3)</PresentationFormat>
  <Paragraphs>165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1705</cp:revision>
  <dcterms:created xsi:type="dcterms:W3CDTF">2013-07-01T03:05:00Z</dcterms:created>
  <dcterms:modified xsi:type="dcterms:W3CDTF">2023-03-04T13:25:04Z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110E8DB705104D97B57027524109DF51</vt:lpwstr>
  </property>
</Properties>
</file>