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4"/>
  </p:handoutMasterIdLst>
  <p:sldIdLst>
    <p:sldId id="280" r:id="rId5"/>
    <p:sldId id="289" r:id="rId7"/>
    <p:sldId id="390" r:id="rId8"/>
    <p:sldId id="291" r:id="rId9"/>
    <p:sldId id="307" r:id="rId10"/>
    <p:sldId id="479" r:id="rId11"/>
    <p:sldId id="572" r:id="rId12"/>
    <p:sldId id="712" r:id="rId13"/>
    <p:sldId id="497" r:id="rId14"/>
    <p:sldId id="539" r:id="rId15"/>
    <p:sldId id="676" r:id="rId16"/>
    <p:sldId id="677" r:id="rId17"/>
    <p:sldId id="614" r:id="rId18"/>
    <p:sldId id="715" r:id="rId19"/>
    <p:sldId id="716" r:id="rId20"/>
    <p:sldId id="680" r:id="rId21"/>
    <p:sldId id="299" r:id="rId22"/>
    <p:sldId id="268" r:id="rId23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2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14F6"/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138"/>
      </p:cViewPr>
      <p:guideLst>
        <p:guide orient="horz" pos="2122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5260769" y="252730"/>
            <a:ext cx="32545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4958564" y="280988"/>
            <a:ext cx="3536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559708" y="2014936"/>
            <a:ext cx="4888230" cy="1689352"/>
            <a:chOff x="1178398" y="2105678"/>
            <a:chExt cx="3548062" cy="1688485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2057262" y="2105678"/>
              <a:ext cx="2497138" cy="552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Lesson 24</a:t>
              </a:r>
              <a:endPara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779021"/>
              <a:ext cx="3548062" cy="1015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60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The Diffos</a:t>
              </a:r>
              <a:endParaRPr kumimoji="0" lang="en-US" altLang="zh-CN" sz="60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6049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2772" y="2091424"/>
            <a:ext cx="8611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4</a:t>
            </a:r>
            <a:endParaRPr lang="zh-CN" altLang="en-US" sz="2000" b="1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6"/>
            <a:ext cx="2113808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</a:t>
            </a:r>
            <a:endParaRPr lang="en-US" altLang="zh-CN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57162" y="116522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8" name="图片 7" descr="da6118e745d241eb96af04af144a9c25_th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1917" y="2696846"/>
            <a:ext cx="3158014" cy="26828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406691" y="3207892"/>
            <a:ext cx="4977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He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 likes to sing songs.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3493" y="1870710"/>
            <a:ext cx="2464118" cy="36950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07611" y="2641024"/>
            <a:ext cx="65363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He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 likes to wears caps on his fingers.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320614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2459" y="2472690"/>
            <a:ext cx="3222784" cy="285242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419600" y="3606801"/>
            <a:ext cx="32632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They like to play games.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H]L[}W~@9I3}B75`8ITNX2J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5369" y="2421255"/>
            <a:ext cx="7053263" cy="36474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 bwMode="auto">
          <a:xfrm>
            <a:off x="0" y="833326"/>
            <a:ext cx="2339439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476" y="924560"/>
            <a:ext cx="159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Let´s do it</a:t>
            </a:r>
            <a:endParaRPr lang="zh-CN" altLang="en-US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462689" y="1213486"/>
            <a:ext cx="60519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Pair </a:t>
            </a:r>
            <a:r>
              <a:rPr lang="en-US" altLang="zh-CN" sz="3200" dirty="0" err="1">
                <a:latin typeface="Times New Roman" panose="02020603050405020304" pitchFamily="18" charset="0"/>
              </a:rPr>
              <a:t>work.Talk</a:t>
            </a:r>
            <a:r>
              <a:rPr lang="en-US" altLang="zh-CN" sz="3200" dirty="0">
                <a:latin typeface="Times New Roman" panose="02020603050405020304" pitchFamily="18" charset="0"/>
              </a:rPr>
              <a:t> and write.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23010" y="4735831"/>
            <a:ext cx="748665" cy="13328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72151" y="4201160"/>
            <a:ext cx="966311" cy="10883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70897" y="4015740"/>
            <a:ext cx="1229678" cy="87122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840605" y="4201161"/>
            <a:ext cx="551974" cy="16224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556986" y="4575811"/>
            <a:ext cx="640080" cy="124777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370898" y="2847975"/>
            <a:ext cx="18345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主语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+likes.......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017067" y="4690111"/>
            <a:ext cx="896303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H]L[}W~@9I3}B75`8ITNX2J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5369" y="868680"/>
            <a:ext cx="7053263" cy="36474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23010" y="3183255"/>
            <a:ext cx="748665" cy="13328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72151" y="2648585"/>
            <a:ext cx="966311" cy="10883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70897" y="2463165"/>
            <a:ext cx="1229678" cy="87122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840605" y="2648586"/>
            <a:ext cx="551974" cy="16224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556986" y="3023236"/>
            <a:ext cx="640080" cy="124777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370898" y="1295400"/>
            <a:ext cx="18345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主语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+likes.......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017067" y="3137536"/>
            <a:ext cx="896303" cy="11334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92618" y="5449571"/>
            <a:ext cx="53592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Mr Diffo likes to wear caps on his fingers.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H]L[}W~@9I3}B75`8ITNX2J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115695"/>
            <a:ext cx="7053263" cy="36474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15866" y="3430271"/>
            <a:ext cx="748665" cy="13328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65007" y="2895600"/>
            <a:ext cx="966311" cy="10883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63754" y="2710180"/>
            <a:ext cx="1229678" cy="87122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833462" y="2895601"/>
            <a:ext cx="551974" cy="16224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549843" y="3270251"/>
            <a:ext cx="640080" cy="124777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363754" y="1542415"/>
            <a:ext cx="18345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主语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+likes.......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009924" y="3384551"/>
            <a:ext cx="896303" cy="11334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40881" y="5449571"/>
            <a:ext cx="26622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They like hot dogs.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02218" y="1384300"/>
            <a:ext cx="5382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Write down what he/she likes.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0" y="833120"/>
            <a:ext cx="1113949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4332" y="924560"/>
            <a:ext cx="1205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pitchFamily="18" charset="0"/>
              </a:rPr>
              <a:t>Game</a:t>
            </a:r>
            <a:endParaRPr lang="en-US" altLang="zh-CN" sz="18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aphicFrame>
        <p:nvGraphicFramePr>
          <p:cNvPr id="11" name="表格 10"/>
          <p:cNvGraphicFramePr/>
          <p:nvPr/>
        </p:nvGraphicFramePr>
        <p:xfrm>
          <a:off x="760572" y="2284096"/>
          <a:ext cx="7623334" cy="3933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4760"/>
                <a:gridCol w="3828574"/>
              </a:tblGrid>
              <a:tr h="78676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78676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78676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78676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78676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271712" y="2385696"/>
            <a:ext cx="1279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Name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82678" y="2385696"/>
            <a:ext cx="1037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Like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953452" y="2518411"/>
            <a:ext cx="764952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2800" b="1" dirty="0" smtClean="0">
                <a:latin typeface="Times New Roman" panose="02020603050405020304" pitchFamily="18" charset="0"/>
                <a:sym typeface="+mn-ea"/>
              </a:rPr>
              <a:t>. 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2.Practice the sentence“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+like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to..........</a:t>
            </a:r>
            <a:r>
              <a:rPr lang="en-US" altLang="zh-CN" sz="2800" b="1" dirty="0">
                <a:latin typeface="Times New Roman" panose="02020603050405020304" pitchFamily="18" charset="0"/>
              </a:rPr>
              <a:t>”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1"/>
            <a:ext cx="274320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1911927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180854" y="1281112"/>
            <a:ext cx="605218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8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+like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to..........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6724" y="1200785"/>
            <a:ext cx="153907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Warm-up</a:t>
            </a:r>
            <a:endParaRPr lang="zh-CN" altLang="en-US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56796" y="3135086"/>
            <a:ext cx="6309360" cy="3320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571442" y="5376768"/>
            <a:ext cx="557255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+like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to..........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1358" y="1555464"/>
            <a:ext cx="4516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I like to listen to music.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2" name="图片 1" descr="14620526855312946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2008" y="1057276"/>
            <a:ext cx="2402205" cy="2145665"/>
          </a:xfrm>
          <a:prstGeom prst="rect">
            <a:avLst/>
          </a:prstGeom>
        </p:spPr>
      </p:pic>
      <p:pic>
        <p:nvPicPr>
          <p:cNvPr id="4" name="图片 3" descr="640078_20150421200656334200_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803910" y="3564255"/>
            <a:ext cx="2420303" cy="20789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641358" y="4029424"/>
            <a:ext cx="4559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I like to listen to music.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5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1138126"/>
            <a:ext cx="2173184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28319" y="1227839"/>
            <a:ext cx="114486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Chant</a:t>
            </a:r>
            <a:endParaRPr lang="zh-CN" altLang="en-US" sz="28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7674" y="1818640"/>
            <a:ext cx="2553653" cy="221869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970496" y="2635886"/>
            <a:ext cx="4650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They like to play football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7" descr="2012020702003070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040130" y="4208146"/>
            <a:ext cx="1348740" cy="23310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970496" y="5024121"/>
            <a:ext cx="4912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He likes to play </a:t>
            </a:r>
            <a:r>
              <a:rPr lang="en-US" altLang="zh-CN" sz="3200" dirty="0" err="1">
                <a:latin typeface="Times New Roman" panose="02020603050405020304" pitchFamily="18" charset="0"/>
                <a:sym typeface="+mn-ea"/>
              </a:rPr>
              <a:t>ping-pong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86409" y="892604"/>
            <a:ext cx="637946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The Diffos are different.What is their favourite colour</a:t>
            </a:r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Blue.</a:t>
            </a:r>
            <a:endParaRPr lang="en-US" altLang="zh-CN" sz="18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Debbie Diffo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That is not blue.That is green.</a:t>
            </a:r>
            <a:endParaRPr lang="en-US" altLang="zh-CN" sz="1800" i="1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David Diffo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I know.The dog has my blue sock</a:t>
            </a:r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）</a:t>
            </a:r>
            <a:endParaRPr lang="zh-CN" altLang="en-US" sz="1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1800" dirty="0" smtClean="0">
                <a:latin typeface="Times New Roman" panose="02020603050405020304" pitchFamily="18" charset="0"/>
                <a:sym typeface="+mn-ea"/>
              </a:rPr>
              <a:t>Mr. </a:t>
            </a:r>
            <a:r>
              <a:rPr lang="en-US" altLang="zh-CN" sz="1800" dirty="0" err="1">
                <a:latin typeface="Times New Roman" panose="02020603050405020304" pitchFamily="18" charset="0"/>
                <a:sym typeface="+mn-ea"/>
              </a:rPr>
              <a:t>Diffo</a:t>
            </a:r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 wears caps on his fingers</a:t>
            </a:r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but Debbie </a:t>
            </a:r>
            <a:r>
              <a:rPr lang="en-US" altLang="zh-CN" sz="1800" dirty="0" err="1">
                <a:latin typeface="Times New Roman" panose="02020603050405020304" pitchFamily="18" charset="0"/>
                <a:sym typeface="+mn-ea"/>
              </a:rPr>
              <a:t>Diffo</a:t>
            </a:r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 wears caps on her nose.</a:t>
            </a:r>
            <a:endParaRPr lang="en-US" altLang="zh-CN" sz="18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David Diffo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I like to wear caps on my head.</a:t>
            </a:r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）</a:t>
            </a:r>
            <a:endParaRPr lang="zh-CN" altLang="en-US" sz="1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They like hot dogs for breakfast</a:t>
            </a:r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！</a:t>
            </a:r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Their dog likes hot dog</a:t>
            </a:r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too.</a:t>
            </a:r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David Diffo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Diffo Dog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where is my hot dog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？</a:t>
            </a:r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）</a:t>
            </a:r>
            <a:endParaRPr lang="zh-CN" altLang="en-US" sz="1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The </a:t>
            </a:r>
            <a:r>
              <a:rPr lang="en-US" altLang="zh-CN" sz="1800" dirty="0" err="1">
                <a:latin typeface="Times New Roman" panose="02020603050405020304" pitchFamily="18" charset="0"/>
                <a:sym typeface="+mn-ea"/>
              </a:rPr>
              <a:t>Diffos</a:t>
            </a:r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 love fish with ice cream.</a:t>
            </a:r>
            <a:endParaRPr lang="en-US" altLang="zh-CN" sz="18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1800" i="1" dirty="0" smtClean="0">
                <a:latin typeface="Times New Roman" panose="02020603050405020304" pitchFamily="18" charset="0"/>
                <a:sym typeface="+mn-ea"/>
              </a:rPr>
              <a:t>Mr. </a:t>
            </a:r>
            <a:r>
              <a:rPr lang="en-US" altLang="zh-CN" sz="1800" i="1" dirty="0" err="1">
                <a:latin typeface="Times New Roman" panose="02020603050405020304" pitchFamily="18" charset="0"/>
                <a:sym typeface="+mn-ea"/>
              </a:rPr>
              <a:t>Diffo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This is our </a:t>
            </a:r>
            <a:r>
              <a:rPr lang="en-US" altLang="zh-CN" sz="1800" i="1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 dinner</a:t>
            </a:r>
            <a:r>
              <a:rPr lang="en-US" altLang="zh-CN" sz="1800" i="1" dirty="0" smtClean="0">
                <a:latin typeface="Times New Roman" panose="02020603050405020304" pitchFamily="18" charset="0"/>
                <a:sym typeface="+mn-ea"/>
              </a:rPr>
              <a:t>. We 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love fish with ice cream</a:t>
            </a:r>
            <a:r>
              <a:rPr lang="en-US" altLang="zh-CN" sz="1800" i="1" dirty="0" smtClean="0">
                <a:latin typeface="Times New Roman" panose="02020603050405020304" pitchFamily="18" charset="0"/>
                <a:sym typeface="+mn-ea"/>
              </a:rPr>
              <a:t>. Would 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you like some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？</a:t>
            </a:r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）</a:t>
            </a:r>
            <a:endParaRPr lang="zh-CN" altLang="en-US" sz="1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What do they like to do</a:t>
            </a:r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David </a:t>
            </a:r>
            <a:r>
              <a:rPr lang="en-US" altLang="zh-CN" sz="1800" dirty="0" err="1">
                <a:latin typeface="Times New Roman" panose="02020603050405020304" pitchFamily="18" charset="0"/>
                <a:sym typeface="+mn-ea"/>
              </a:rPr>
              <a:t>Diffo</a:t>
            </a:r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 likes to play with his dog.</a:t>
            </a:r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David Diffo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Good boy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Diffo Dog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！</a:t>
            </a:r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）</a:t>
            </a:r>
            <a:endParaRPr lang="zh-CN" altLang="en-US" sz="1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Debbie </a:t>
            </a:r>
            <a:r>
              <a:rPr lang="en-US" altLang="zh-CN" sz="1800" dirty="0" err="1">
                <a:latin typeface="Times New Roman" panose="02020603050405020304" pitchFamily="18" charset="0"/>
                <a:sym typeface="+mn-ea"/>
              </a:rPr>
              <a:t>Diffo</a:t>
            </a:r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 likes to fly kites</a:t>
            </a:r>
            <a:r>
              <a:rPr lang="en-US" altLang="zh-CN" sz="1800" dirty="0" smtClean="0">
                <a:latin typeface="Times New Roman" panose="02020603050405020304" pitchFamily="18" charset="0"/>
                <a:sym typeface="+mn-ea"/>
              </a:rPr>
              <a:t>. But </a:t>
            </a:r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she likes to fly them in the house</a:t>
            </a:r>
            <a:r>
              <a:rPr lang="en-US" altLang="zh-CN" sz="1800" dirty="0" smtClean="0">
                <a:latin typeface="Times New Roman" panose="02020603050405020304" pitchFamily="18" charset="0"/>
                <a:sym typeface="+mn-ea"/>
              </a:rPr>
              <a:t>. David </a:t>
            </a:r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and Debbie </a:t>
            </a:r>
            <a:r>
              <a:rPr lang="en-US" altLang="zh-CN" sz="1800" dirty="0" err="1">
                <a:latin typeface="Times New Roman" panose="02020603050405020304" pitchFamily="18" charset="0"/>
                <a:sym typeface="+mn-ea"/>
              </a:rPr>
              <a:t>Diffo</a:t>
            </a:r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 go to school</a:t>
            </a:r>
            <a:r>
              <a:rPr lang="en-US" altLang="zh-CN" sz="1800" dirty="0" smtClean="0">
                <a:latin typeface="Times New Roman" panose="02020603050405020304" pitchFamily="18" charset="0"/>
                <a:sym typeface="+mn-ea"/>
              </a:rPr>
              <a:t>. They </a:t>
            </a:r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like to sing songs in the library.</a:t>
            </a:r>
            <a:endParaRPr lang="en-US" altLang="zh-CN" sz="18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David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This is our </a:t>
            </a:r>
            <a:r>
              <a:rPr lang="en-US" altLang="zh-CN" sz="1800" i="1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 song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Blue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blue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yahoo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1800" i="1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Debbie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We like  to sing</a:t>
            </a:r>
            <a:r>
              <a:rPr lang="en-US" altLang="zh-CN" sz="1800" i="1" dirty="0" smtClean="0">
                <a:latin typeface="Times New Roman" panose="02020603050405020304" pitchFamily="18" charset="0"/>
                <a:sym typeface="+mn-ea"/>
              </a:rPr>
              <a:t>. They 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like to read</a:t>
            </a:r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）</a:t>
            </a:r>
            <a:endParaRPr lang="zh-CN" altLang="en-US" sz="1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People always get angry at the </a:t>
            </a:r>
            <a:r>
              <a:rPr lang="en-US" altLang="zh-CN" sz="1800" dirty="0" err="1">
                <a:latin typeface="Times New Roman" panose="02020603050405020304" pitchFamily="18" charset="0"/>
                <a:sym typeface="+mn-ea"/>
              </a:rPr>
              <a:t>Diffos</a:t>
            </a:r>
            <a:r>
              <a:rPr lang="en-US" altLang="zh-CN" sz="1800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18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Read books in the library</a:t>
            </a:r>
            <a:r>
              <a:rPr lang="zh-CN" altLang="en-US" sz="1800" i="1" dirty="0"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1800" i="1" dirty="0">
                <a:latin typeface="Times New Roman" panose="02020603050405020304" pitchFamily="18" charset="0"/>
                <a:sym typeface="+mn-ea"/>
              </a:rPr>
              <a:t>That is different.</a:t>
            </a:r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）</a:t>
            </a:r>
            <a:endParaRPr lang="zh-CN" altLang="en-US" sz="1800" dirty="0">
              <a:latin typeface="Times New Roman" panose="02020603050405020304" pitchFamily="18" charset="0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1941" y="745491"/>
            <a:ext cx="2138363" cy="6080125"/>
            <a:chOff x="384" y="1159"/>
            <a:chExt cx="4490" cy="9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84" y="1159"/>
              <a:ext cx="4491" cy="518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84" y="6342"/>
              <a:ext cx="4491" cy="439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2"/>
            <a:ext cx="267843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13598" y="1758316"/>
            <a:ext cx="703040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What is the </a:t>
            </a:r>
            <a:r>
              <a:rPr lang="en-US" altLang="zh-CN" sz="2800" dirty="0" err="1">
                <a:latin typeface="Times New Roman" panose="02020603050405020304" pitchFamily="18" charset="0"/>
              </a:rPr>
              <a:t>Diffos</a:t>
            </a:r>
            <a:r>
              <a:rPr lang="en-US" altLang="zh-CN" sz="2800" dirty="0">
                <a:latin typeface="Times New Roman" panose="02020603050405020304" pitchFamily="18" charset="0"/>
              </a:rPr>
              <a:t>´ favourite color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What do they like for breakfast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What do they like for dinner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What does Debbie like to do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What does David like to do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78430" y="2180590"/>
            <a:ext cx="4865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Their favourite color is blue.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78430" y="2954655"/>
            <a:ext cx="5249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They like hot dog for breakfast.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63654" y="3719195"/>
            <a:ext cx="616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They like fish with ice cream for dinner.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63654" y="4559935"/>
            <a:ext cx="5559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She likes to fly kites in the house.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63653" y="5295265"/>
            <a:ext cx="4961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He likes to play with his dog.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-1" y="1113790"/>
            <a:ext cx="2750343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Read and check 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5958" y="2557781"/>
            <a:ext cx="377190" cy="493395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45958" y="3346451"/>
            <a:ext cx="377190" cy="493395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45958" y="4120516"/>
            <a:ext cx="377190" cy="493395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45958" y="4992371"/>
            <a:ext cx="377190" cy="493395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0343" y="2557780"/>
            <a:ext cx="5169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1.The </a:t>
            </a:r>
            <a:r>
              <a:rPr lang="en-US" altLang="zh-CN" sz="2800" dirty="0" err="1">
                <a:latin typeface="Times New Roman" panose="02020603050405020304" pitchFamily="18" charset="0"/>
              </a:rPr>
              <a:t>Diffos</a:t>
            </a:r>
            <a:r>
              <a:rPr lang="en-US" altLang="zh-CN" sz="2800" dirty="0">
                <a:latin typeface="Times New Roman" panose="02020603050405020304" pitchFamily="18" charset="0"/>
              </a:rPr>
              <a:t> are different.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50343" y="3332480"/>
            <a:ext cx="6191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2.Their favourite color is green.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0344" y="4106545"/>
            <a:ext cx="6065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3.They like hot dog for dinner.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50344" y="4762501"/>
            <a:ext cx="6393656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4.David and Debbie </a:t>
            </a:r>
            <a:r>
              <a:rPr lang="en-US" altLang="zh-CN" sz="2800" dirty="0" err="1">
                <a:latin typeface="Times New Roman" panose="02020603050405020304" pitchFamily="18" charset="0"/>
              </a:rPr>
              <a:t>Diffo</a:t>
            </a:r>
            <a:r>
              <a:rPr lang="en-US" altLang="zh-CN" sz="2800" dirty="0">
                <a:latin typeface="Times New Roman" panose="02020603050405020304" pitchFamily="18" charset="0"/>
              </a:rPr>
              <a:t> like to sing songs in the library.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pic>
        <p:nvPicPr>
          <p:cNvPr id="20" name="图片 19" descr="11604724_114913337000_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924050" y="2571116"/>
            <a:ext cx="421005" cy="466725"/>
          </a:xfrm>
          <a:prstGeom prst="rect">
            <a:avLst/>
          </a:prstGeom>
        </p:spPr>
      </p:pic>
      <p:pic>
        <p:nvPicPr>
          <p:cNvPr id="21" name="图片 20" descr="t019d7620e04ec15a9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945958" y="3346451"/>
            <a:ext cx="421005" cy="564515"/>
          </a:xfrm>
          <a:prstGeom prst="rect">
            <a:avLst/>
          </a:prstGeom>
        </p:spPr>
      </p:pic>
      <p:pic>
        <p:nvPicPr>
          <p:cNvPr id="22" name="图片 21" descr="t019d7620e04ec15a9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945958" y="4106546"/>
            <a:ext cx="421005" cy="564515"/>
          </a:xfrm>
          <a:prstGeom prst="rect">
            <a:avLst/>
          </a:prstGeom>
        </p:spPr>
      </p:pic>
      <p:pic>
        <p:nvPicPr>
          <p:cNvPr id="23" name="图片 22" descr="11604724_114913337000_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924050" y="5019041"/>
            <a:ext cx="42100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958035"/>
            <a:ext cx="863409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3200" noProof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Complete the </a:t>
            </a:r>
            <a:r>
              <a:rPr lang="en-US" altLang="zh-CN" sz="3200" noProof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passage with </a:t>
            </a:r>
            <a:r>
              <a:rPr lang="zh-CN" altLang="en-US" sz="3200" noProof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words </a:t>
            </a:r>
            <a:r>
              <a:rPr lang="en-US" altLang="zh-CN" sz="3200" noProof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from the box.</a:t>
            </a:r>
            <a:endParaRPr lang="en-US" altLang="zh-CN" sz="3200" noProof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6852" y="1638936"/>
            <a:ext cx="5885849" cy="134429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8768" y="3714173"/>
            <a:ext cx="8455231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Diffos are_________ .What is their favourite _______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Mr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Diffo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______ caps on his fingers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but Debbie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Diffo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wears caps on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her_____.They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like hot dogs for________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！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Diffos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love _______________.David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Diffo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likes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to__________his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dog.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2728212" y="2380640"/>
            <a:ext cx="141410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different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89158" y="1638935"/>
            <a:ext cx="110158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colour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61692" y="1711879"/>
            <a:ext cx="102143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wears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86315" y="2383790"/>
            <a:ext cx="84189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sym typeface="+mn-ea"/>
              </a:rPr>
              <a:t>nose</a:t>
            </a:r>
            <a:endParaRPr lang="en-US" altLang="zh-CN" sz="280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77706" y="2383790"/>
            <a:ext cx="149912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breakfast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66563" y="1675407"/>
            <a:ext cx="292259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fish with ice cream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69167" y="2380640"/>
            <a:ext cx="152958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play with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99912" y="3727450"/>
            <a:ext cx="141410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different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6060" y="4102892"/>
            <a:ext cx="110158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colour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99034" y="4123690"/>
            <a:ext cx="102143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wears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27270" y="4589145"/>
            <a:ext cx="84189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nose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78080" y="5003388"/>
            <a:ext cx="149912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breakfast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24876" y="5013325"/>
            <a:ext cx="292259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fish with ice cream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34177" y="5450840"/>
            <a:ext cx="152958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play with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9215" y="1116965"/>
            <a:ext cx="6465570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Can you </a:t>
            </a:r>
            <a:r>
              <a:rPr sz="2800" b="1" dirty="0">
                <a:latin typeface="Times New Roman" panose="02020603050405020304" pitchFamily="18" charset="0"/>
                <a:sym typeface="+mn-ea"/>
              </a:rPr>
              <a:t>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+like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to..........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”?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 descr="1320614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764" y="3257551"/>
            <a:ext cx="2386965" cy="2112645"/>
          </a:xfrm>
          <a:prstGeom prst="rect">
            <a:avLst/>
          </a:prstGeom>
        </p:spPr>
      </p:pic>
      <p:pic>
        <p:nvPicPr>
          <p:cNvPr id="4" name="图片 3" descr="2012020702003070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104198" y="2409191"/>
            <a:ext cx="2213134" cy="3809365"/>
          </a:xfrm>
          <a:prstGeom prst="rect">
            <a:avLst/>
          </a:prstGeom>
        </p:spPr>
      </p:pic>
      <p:pic>
        <p:nvPicPr>
          <p:cNvPr id="5" name="图片 4" descr="e36ed353168cab27485861590470db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026944" y="3195321"/>
            <a:ext cx="2514600" cy="2237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PP_MARK_KEY" val="ddccbfc9-260d-4d05-825e-0dfcd3e2480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3317</Words>
  <Application>WPS 演示</Application>
  <PresentationFormat>全屏显示(4:3)</PresentationFormat>
  <Paragraphs>151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</vt:lpstr>
      <vt:lpstr>Arial Unicode MS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1743</cp:revision>
  <dcterms:created xsi:type="dcterms:W3CDTF">2013-07-01T03:05:00Z</dcterms:created>
  <dcterms:modified xsi:type="dcterms:W3CDTF">2023-03-04T13:26:07Z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13E309979644401D90EE7AA6BA8B9D9A</vt:lpwstr>
  </property>
</Properties>
</file>