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85" r:id="rId18"/>
    <p:sldId id="284" r:id="rId19"/>
    <p:sldId id="283" r:id="rId20"/>
    <p:sldId id="313" r:id="rId21"/>
    <p:sldId id="314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A9842A6-FBC2-4BBA-B73B-4BBC7381E81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45EAF19-B129-45D0-BEC6-44A0C39B3E8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8840E61-94BB-4DFC-B549-7C4BA4201CF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022158" y="2348866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14423" y="83395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764381" y="1874879"/>
            <a:ext cx="4276725" cy="1708160"/>
            <a:chOff x="148428" y="1992959"/>
            <a:chExt cx="5701665" cy="170886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152235" y="1992959"/>
              <a:ext cx="4100489" cy="13855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1  Lesson 1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8428" y="2685740"/>
              <a:ext cx="5701665" cy="101608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6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4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 Am Excited!</a:t>
              </a:r>
              <a:endPara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25588"/>
            <a:ext cx="3034903" cy="441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1" descr="图片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7782" y="1566864"/>
            <a:ext cx="3565922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3" descr="图片1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8181" y="1428750"/>
            <a:ext cx="370046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5153025" y="1566863"/>
            <a:ext cx="3424238" cy="1382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That's okay, Danny. 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Please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sit down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9" name="图片 6" descr="图片1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1247" y="4237038"/>
            <a:ext cx="370046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5076825" y="4395788"/>
            <a:ext cx="288488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Yes, Mrs. Li. </a:t>
            </a:r>
            <a:endParaRPr lang="en-US" altLang="zh-CN" sz="20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I'm sitting down. Yikes!</a:t>
            </a:r>
            <a:endParaRPr lang="en-US" altLang="zh-CN" sz="20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1" descr="图片1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4994" y="2909889"/>
            <a:ext cx="5281613" cy="33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2" descr="图片1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19788" y="2825750"/>
            <a:ext cx="244792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3" descr="图片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1032" y="1333501"/>
            <a:ext cx="3193256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31032" y="1654175"/>
            <a:ext cx="2670572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Please don't sit down. </a:t>
            </a:r>
            <a:endParaRPr lang="en-US" altLang="zh-CN" sz="28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Please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stand up</a:t>
            </a: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8198" y="3033714"/>
            <a:ext cx="161091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Yes, Mrs. Li.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图片 2" descr="图片1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5247" y="2462213"/>
            <a:ext cx="17430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381125" y="4829175"/>
            <a:ext cx="6996113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Don’t go straight.                           Don’t turn left.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6" name="图片 5" descr="图片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0442" y="2366964"/>
            <a:ext cx="1707356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图片 1" descr="图片2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4767" y="2209800"/>
            <a:ext cx="173593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2" descr="图片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48288" y="2276475"/>
            <a:ext cx="1707356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339454" y="4767263"/>
            <a:ext cx="6466284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Don’t ride a bike.                          Don’t swim.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图片 1" descr="图片2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9313" y="2352675"/>
            <a:ext cx="1735931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2" descr="图片2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73242" y="2352675"/>
            <a:ext cx="1764506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515666" y="4614864"/>
            <a:ext cx="6625828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Don’t eat or drink.           Don’t walk on the grass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图片 1" descr="图片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3182" y="1592263"/>
            <a:ext cx="4250531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433637" y="4551363"/>
            <a:ext cx="4681538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Please don’t sit down.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Please stand up.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图片 1" descr="图片2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3619" y="1436689"/>
            <a:ext cx="4385072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2"/>
          <p:cNvSpPr txBox="1">
            <a:spLocks noChangeArrowheads="1"/>
          </p:cNvSpPr>
          <p:nvPr/>
        </p:nvSpPr>
        <p:spPr bwMode="auto">
          <a:xfrm>
            <a:off x="2195513" y="4516438"/>
            <a:ext cx="4907756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Please don’t run.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Please walk.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图片 1" descr="图片2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2676" y="1654176"/>
            <a:ext cx="4336256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文本框 2"/>
          <p:cNvSpPr txBox="1">
            <a:spLocks noChangeArrowheads="1"/>
          </p:cNvSpPr>
          <p:nvPr/>
        </p:nvSpPr>
        <p:spPr bwMode="auto">
          <a:xfrm>
            <a:off x="3280173" y="4651376"/>
            <a:ext cx="4306490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Please don’t sing.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Please be quiet.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endParaRPr lang="en-US" altLang="zh-CN" sz="280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7850" y="1397283"/>
            <a:ext cx="6257925" cy="445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run            sorry              jump            sing 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dance       sit down        stand   up 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表述禁止的祈使句：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Please don’t jump!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Please don’t sing!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Please don’t dance!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6"/>
            <a:ext cx="1266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967807" y="2392363"/>
            <a:ext cx="7527301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Correctly write the words in this lesson.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正确写出本课所学单词。 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Preview Lesson 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预习第二课</a:t>
            </a:r>
            <a:r>
              <a:rPr lang="zh-CN" altLang="en-US" sz="3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6"/>
            <a:ext cx="1409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9512" y="1918871"/>
            <a:ext cx="4000964" cy="3767554"/>
          </a:xfrm>
          <a:prstGeom prst="cloud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1171576"/>
            <a:ext cx="1252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2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5816" y="1611314"/>
            <a:ext cx="3570684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786188" y="1714500"/>
            <a:ext cx="15716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I say you do 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4340" name="图片 5" descr="图片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957" y="3444875"/>
            <a:ext cx="2135981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6" descr="图片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9451" y="3170238"/>
            <a:ext cx="2564606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4386262" y="3465513"/>
            <a:ext cx="12715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Stand up!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  <a:sym typeface="+mn-ea"/>
            </a:endParaRPr>
          </a:p>
          <a:p>
            <a:pPr eaLnBrk="0" hangingPunct="0"/>
            <a:endParaRPr lang="zh-CN" altLang="en-US" sz="2000" dirty="0">
              <a:ea typeface="Batang" panose="02030600000101010101" charset="-127"/>
              <a:cs typeface="Arial" panose="020B0604020202020204" pitchFamily="34" charset="0"/>
            </a:endParaRPr>
          </a:p>
        </p:txBody>
      </p:sp>
      <p:pic>
        <p:nvPicPr>
          <p:cNvPr id="14343" name="图片 8" descr="图片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06379" y="4713289"/>
            <a:ext cx="256341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>
            <a:off x="4716067" y="5006975"/>
            <a:ext cx="106799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Jump!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  <a:p>
            <a:pPr eaLnBrk="0" hangingPunct="0"/>
            <a:endParaRPr lang="zh-CN" altLang="en-US" sz="2000" dirty="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129" y="1171576"/>
            <a:ext cx="10390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55861" y="37462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c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2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2544" y="2852738"/>
            <a:ext cx="2628900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201715" y="1481138"/>
            <a:ext cx="478035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Where are they going?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They are going to Beijing.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What’s Mrs. Li say to Danny?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Please don’t run.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Please don’t jump.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Please don’t sing…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2969" y="1679575"/>
            <a:ext cx="3088481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981450" y="1304926"/>
            <a:ext cx="516255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It’s Monday morning. Mrs. Li, Li Ming, Jenny and Danny go to Beijing today. They arrive at the train station. Danny runs to the train.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      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            Danny! Please don’t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run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!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4517231" y="4911725"/>
            <a:ext cx="267891" cy="1270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27547" y="1735139"/>
            <a:ext cx="6104334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" descr="图片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9625" y="1800226"/>
            <a:ext cx="2917031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3338513" y="4600575"/>
            <a:ext cx="9715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Sorry.</a:t>
            </a:r>
            <a:endParaRPr lang="zh-CN" altLang="en-US" sz="320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0707" y="1282700"/>
            <a:ext cx="5750719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131219" y="2265363"/>
            <a:ext cx="1476375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I’m excited!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  <a:p>
            <a:pPr eaLnBrk="0" hangingPunct="0"/>
            <a:endParaRPr lang="zh-CN" altLang="en-US" sz="320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4269" y="4217988"/>
            <a:ext cx="2555081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Me, too! </a:t>
            </a: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  <a:sym typeface="+mn-ea"/>
            </a:endParaRPr>
          </a:p>
          <a:p>
            <a:pPr eaLnBrk="0" hangingPunct="0"/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I want to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jump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!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  <a:p>
            <a:pPr eaLnBrk="0" hangingPunct="0"/>
            <a:endParaRPr lang="zh-CN" altLang="en-US" sz="320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75685" y="1852614"/>
            <a:ext cx="2302669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3" descr="图片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2429" y="1852614"/>
            <a:ext cx="3193256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2381250" y="2136776"/>
            <a:ext cx="2438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want to sing !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want to dance !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2447" y="2890838"/>
            <a:ext cx="5528072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" descr="图片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8231" y="1196976"/>
            <a:ext cx="3192066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252538" y="1346201"/>
            <a:ext cx="2702719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Please don't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jump</a:t>
            </a: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!</a:t>
            </a:r>
            <a:endParaRPr lang="en-US" altLang="zh-CN" sz="20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Please don't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sing</a:t>
            </a: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! </a:t>
            </a:r>
            <a:endParaRPr lang="en-US" altLang="zh-CN" sz="20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Please don't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dance</a:t>
            </a: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!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pic>
        <p:nvPicPr>
          <p:cNvPr id="20485" name="图片 5" descr="图片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57700" y="2081214"/>
            <a:ext cx="2272904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4506515" y="2271358"/>
            <a:ext cx="17323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I'm sorry.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f9a21bef-e740-4c3b-96cd-dedc3d136ea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2452</Words>
  <Application>WPS 演示</Application>
  <PresentationFormat>全屏显示(4:3)</PresentationFormat>
  <Paragraphs>148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Batang</vt:lpstr>
      <vt:lpstr>Constantia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404</cp:revision>
  <dcterms:created xsi:type="dcterms:W3CDTF">2013-07-01T03:05:00Z</dcterms:created>
  <dcterms:modified xsi:type="dcterms:W3CDTF">2023-03-05T01:17:13Z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F4E8389A11764C859032F35281A1B1FC</vt:lpwstr>
  </property>
</Properties>
</file>