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0" r:id="rId3"/>
    <p:sldId id="277" r:id="rId5"/>
    <p:sldId id="297" r:id="rId6"/>
    <p:sldId id="296" r:id="rId7"/>
    <p:sldId id="295" r:id="rId8"/>
    <p:sldId id="294" r:id="rId9"/>
    <p:sldId id="293" r:id="rId10"/>
    <p:sldId id="292" r:id="rId11"/>
    <p:sldId id="291" r:id="rId12"/>
    <p:sldId id="290" r:id="rId13"/>
    <p:sldId id="289" r:id="rId14"/>
    <p:sldId id="288" r:id="rId15"/>
    <p:sldId id="268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46BB2D-7E59-40E7-89FC-1C6B93D6B4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A24E47-CC64-451A-87DD-4AFFD3BDCF4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1"/>
          <p:cNvGrpSpPr/>
          <p:nvPr userDrawn="1"/>
        </p:nvGrpSpPr>
        <p:grpSpPr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0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"/>
          <p:cNvGrpSpPr/>
          <p:nvPr userDrawn="1"/>
        </p:nvGrpSpPr>
        <p:grpSpPr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085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73631"/>
            <a:ext cx="5827871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组合 8"/>
          <p:cNvGrpSpPr/>
          <p:nvPr/>
        </p:nvGrpSpPr>
        <p:grpSpPr>
          <a:xfrm>
            <a:off x="771288" y="1834202"/>
            <a:ext cx="4662964" cy="1566023"/>
            <a:chOff x="-20482" y="1952267"/>
            <a:chExt cx="6217285" cy="156666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335265" y="1952267"/>
              <a:ext cx="3505792" cy="1108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1  Lesson3</a:t>
              </a:r>
              <a:endPara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20482" y="2687595"/>
              <a:ext cx="6217285" cy="83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Who </a:t>
              </a: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Is Singing?</a:t>
              </a:r>
              <a:endParaRPr kumimoji="0" lang="en-US" altLang="zh-CN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3622" y="1536067"/>
            <a:ext cx="3035141" cy="459160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6857" y="1269365"/>
            <a:ext cx="4415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Pair work. Point and talk.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5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63992" y="2208531"/>
            <a:ext cx="3892868" cy="3942715"/>
          </a:xfrm>
          <a:prstGeom prst="rect">
            <a:avLst/>
          </a:prstGeom>
        </p:spPr>
      </p:pic>
      <p:pic>
        <p:nvPicPr>
          <p:cNvPr id="4" name="图片 3" descr="图片4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89634" y="4559935"/>
            <a:ext cx="2435543" cy="1181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97830" y="4662171"/>
            <a:ext cx="1767840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The girl is crying. 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7" name="图片 6" descr="图片4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99686" y="4392296"/>
            <a:ext cx="1912620" cy="15157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16857" y="4781551"/>
            <a:ext cx="14778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Who’s crying?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/>
          </a:p>
        </p:txBody>
      </p:sp>
      <p:sp>
        <p:nvSpPr>
          <p:cNvPr id="166" name=" 166"/>
          <p:cNvSpPr/>
          <p:nvPr/>
        </p:nvSpPr>
        <p:spPr>
          <a:xfrm>
            <a:off x="6816091" y="1617981"/>
            <a:ext cx="1034891" cy="26752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 rot="16200000">
            <a:off x="5732860" y="2532301"/>
            <a:ext cx="3200876" cy="118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cry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talk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sing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run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walk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jump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21343" y="2214245"/>
            <a:ext cx="349519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29822" y="1993266"/>
            <a:ext cx="70560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重点词汇：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woman      baby     cry    talk     man    sleep</a:t>
            </a:r>
            <a:endParaRPr lang="en-US" altLang="zh-CN" sz="280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现在进行时疑问句询问并回答：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---What … doing?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---She’s/He’s/I am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3129" y="1171575"/>
            <a:ext cx="17027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+mn-ea"/>
              </a:rPr>
              <a:t>Summary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7809" y="2385300"/>
            <a:ext cx="796243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Learn </a:t>
            </a:r>
            <a:r>
              <a:rPr lang="en-US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to sing the Part2 songs of the text and sing in the next class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.  </a:t>
            </a:r>
            <a:endParaRPr lang="en-US" altLang="zh-CN" sz="28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唱课文Part2歌曲，并在下节课给大家演唱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5"/>
            <a:ext cx="189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+mn-ea"/>
              </a:rPr>
              <a:t>Homework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单圆角矩形 2"/>
          <p:cNvSpPr/>
          <p:nvPr/>
        </p:nvSpPr>
        <p:spPr>
          <a:xfrm>
            <a:off x="3166109" y="1797686"/>
            <a:ext cx="2617173" cy="688975"/>
          </a:xfrm>
          <a:prstGeom prst="snip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66109" y="1841153"/>
            <a:ext cx="28041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Make a dialogue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6" name="图片 5" descr="图片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6073" y="3115946"/>
            <a:ext cx="3488055" cy="3302635"/>
          </a:xfrm>
          <a:prstGeom prst="rect">
            <a:avLst/>
          </a:prstGeom>
        </p:spPr>
      </p:pic>
      <p:pic>
        <p:nvPicPr>
          <p:cNvPr id="7" name="图片 6" descr="图片4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66312" y="2353946"/>
            <a:ext cx="2199799" cy="17430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64432" y="2519693"/>
            <a:ext cx="1701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 are you doing?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9" name="图片 8" descr="图片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0270" y="2414906"/>
            <a:ext cx="2853214" cy="13836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801803" y="2533651"/>
            <a:ext cx="1693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I’m reading a book</a:t>
            </a:r>
            <a:r>
              <a:rPr lang="en-US" altLang="zh-CN" sz="200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.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3128" y="1171575"/>
            <a:ext cx="18749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+mn-ea"/>
              </a:rPr>
              <a:t>Let's review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415225" y="27461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图片 3" descr="图片4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22057" y="1880870"/>
            <a:ext cx="3121343" cy="44081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94848" y="1482090"/>
            <a:ext cx="450664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Who’s singing? Who’s singing?</a:t>
            </a:r>
            <a:endParaRPr kumimoji="0" lang="en-US" altLang="zh-CN" sz="2400" b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 woman. A woman.</a:t>
            </a:r>
            <a:endParaRPr kumimoji="0" lang="en-US" altLang="zh-CN" sz="2400" b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She’s singing. She’s singing.</a:t>
            </a:r>
            <a:endParaRPr kumimoji="0" lang="en-US" altLang="zh-CN" sz="2400" b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She likes to sing to her baby.</a:t>
            </a:r>
            <a:endParaRPr kumimoji="0" lang="en-US" altLang="zh-CN" sz="2400" b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Who’s sleeping? Who’s sleeping?</a:t>
            </a:r>
            <a:endParaRPr kumimoji="0" lang="en-US" altLang="zh-CN" sz="2400" b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 baby. A baby.</a:t>
            </a:r>
            <a:endParaRPr kumimoji="0" lang="en-US" altLang="zh-CN" sz="2400" b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He is sleeping. He is sleeping.</a:t>
            </a:r>
            <a:endParaRPr kumimoji="0" lang="en-US" altLang="zh-CN" sz="2400" b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He likes to play and sleep</a:t>
            </a:r>
            <a:r>
              <a:rPr lang="en-US" altLang="zh-CN" sz="24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kumimoji="0" lang="zh-CN" altLang="en-US" sz="2400" b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129" y="1171574"/>
            <a:ext cx="1625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+mn-ea"/>
              </a:rPr>
              <a:t>Lead-in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图片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369" y="2321560"/>
            <a:ext cx="2957989" cy="3773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98939" y="2471190"/>
            <a:ext cx="50719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“Are you singing, Jenny?” I ask.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“No, I’m not. The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woman b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ehind me is singing,” says Jenny.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129" y="1171575"/>
            <a:ext cx="15602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+mn-ea"/>
              </a:rPr>
              <a:t>Presentation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5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32999" y="1812290"/>
            <a:ext cx="3478530" cy="4237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05313" y="3168650"/>
            <a:ext cx="435102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“The baby is crying,” I say.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“Yes,” says Jenny. “The baby is tired.”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4094" y="1566817"/>
            <a:ext cx="47732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“Who is talking?” I ask.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“Danny is talking,” says Jenny.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“He is talking to the man behind you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.”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 descr="图片5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4013" y="2032001"/>
            <a:ext cx="3379946" cy="375729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5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4495" y="1727834"/>
            <a:ext cx="2692718" cy="3980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26719" y="2180591"/>
            <a:ext cx="40628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“Now the baby isn’t crying,” I say.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“Yes,” says Jenny. 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“The baby is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sleepi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ng now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.”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50870" y="1358901"/>
            <a:ext cx="3344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我是小小朗诵家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图片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9320" y="2894966"/>
            <a:ext cx="4628674" cy="34905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63129" y="1171574"/>
            <a:ext cx="19161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+mn-ea"/>
              </a:rPr>
              <a:t>Practice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5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2468" y="2404111"/>
            <a:ext cx="1823561" cy="2483485"/>
          </a:xfrm>
          <a:prstGeom prst="rect">
            <a:avLst/>
          </a:prstGeom>
        </p:spPr>
      </p:pic>
      <p:pic>
        <p:nvPicPr>
          <p:cNvPr id="3" name="图片 2" descr="图片5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77478" y="2669540"/>
            <a:ext cx="2005965" cy="1951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97555" y="1439546"/>
            <a:ext cx="3297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看图片复述课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文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" name="图片 5" descr="图片5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75133" y="4260215"/>
            <a:ext cx="1897856" cy="2371090"/>
          </a:xfrm>
          <a:prstGeom prst="rect">
            <a:avLst/>
          </a:prstGeom>
        </p:spPr>
      </p:pic>
      <p:pic>
        <p:nvPicPr>
          <p:cNvPr id="7" name="图片 6" descr="图片5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77703" y="4511041"/>
            <a:ext cx="2116931" cy="186880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1c232a0a-d09b-4c2c-b3f8-f42810a6143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2040</Words>
  <Application>WPS 演示</Application>
  <PresentationFormat>全屏显示(4:3)</PresentationFormat>
  <Paragraphs>117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402</cp:revision>
  <dcterms:created xsi:type="dcterms:W3CDTF">2013-07-01T03:05:00Z</dcterms:created>
  <dcterms:modified xsi:type="dcterms:W3CDTF">2023-03-05T01:18:54Z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E128CB524C424BAABB2B8B1A3E0070DB</vt:lpwstr>
  </property>
</Properties>
</file>