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277" r:id="rId5"/>
    <p:sldId id="297" r:id="rId6"/>
    <p:sldId id="296" r:id="rId7"/>
    <p:sldId id="294" r:id="rId8"/>
    <p:sldId id="293" r:id="rId9"/>
    <p:sldId id="292" r:id="rId10"/>
    <p:sldId id="291" r:id="rId11"/>
    <p:sldId id="290" r:id="rId12"/>
    <p:sldId id="289" r:id="rId13"/>
    <p:sldId id="288" r:id="rId14"/>
    <p:sldId id="287" r:id="rId15"/>
    <p:sldId id="286" r:id="rId16"/>
    <p:sldId id="285" r:id="rId17"/>
    <p:sldId id="284" r:id="rId18"/>
    <p:sldId id="283" r:id="rId19"/>
    <p:sldId id="313" r:id="rId20"/>
    <p:sldId id="314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D2C2887-82AF-4F29-A00D-B7A8AB1F47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1539585-76AC-4005-ACEB-1CA0EA45E12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F7EDCC82-276F-40A9-897A-E2913A058F7E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E72631C-9B61-41A9-A4B7-8B566863179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575071" y="1792569"/>
            <a:ext cx="4887577" cy="1684716"/>
            <a:chOff x="-282738" y="1910617"/>
            <a:chExt cx="6516769" cy="168540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088162" y="1910617"/>
              <a:ext cx="3774966" cy="5802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1 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Lesson4</a:t>
              </a:r>
              <a:endPara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282738" y="2826267"/>
              <a:ext cx="6516769" cy="7697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Who </a:t>
              </a:r>
              <a:r>
                <a:rPr lang="en-US" altLang="zh-CN" sz="4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Is Hungry?</a:t>
              </a:r>
              <a:endParaRPr lang="en-US" altLang="zh-CN" sz="4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9097" y="1508166"/>
            <a:ext cx="3034903" cy="4453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 165"/>
          <p:cNvSpPr/>
          <p:nvPr/>
        </p:nvSpPr>
        <p:spPr>
          <a:xfrm>
            <a:off x="3171825" y="1765301"/>
            <a:ext cx="2722960" cy="798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1825" y="1795463"/>
            <a:ext cx="27229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Role-play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8" name="图片 3" descr="图片6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30104" y="3055938"/>
            <a:ext cx="3606403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63128" y="1171576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1" descr="图片6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47812" y="1208089"/>
            <a:ext cx="6187679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2" descr="图片6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82541" y="3519489"/>
            <a:ext cx="15144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3" descr="图片6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20879" y="3519489"/>
            <a:ext cx="13430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5" descr="图片7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87042" y="3784601"/>
            <a:ext cx="2050256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1271588" y="3800475"/>
            <a:ext cx="186571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Would you like some milk</a:t>
            </a:r>
            <a:r>
              <a:rPr lang="en-US" altLang="zh-CN" sz="2400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?</a:t>
            </a:r>
            <a:endParaRPr lang="en-US" altLang="zh-CN" sz="24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2535" name="图片 7" descr="图片7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4588" y="4140201"/>
            <a:ext cx="1807369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6671072" y="4198938"/>
            <a:ext cx="136088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No, thanks.</a:t>
            </a:r>
            <a:endParaRPr lang="zh-CN" altLang="en-US" sz="24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81376" y="1225551"/>
            <a:ext cx="287450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write</a:t>
            </a:r>
            <a:endParaRPr lang="en-US" altLang="zh-CN" sz="3200" b="1" dirty="0"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3555" name="图片 2" descr="图片7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9935" y="2628900"/>
            <a:ext cx="3015853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文本框 3"/>
          <p:cNvSpPr txBox="1">
            <a:spLocks noChangeArrowheads="1"/>
          </p:cNvSpPr>
          <p:nvPr/>
        </p:nvSpPr>
        <p:spPr bwMode="auto">
          <a:xfrm>
            <a:off x="5179219" y="3041651"/>
            <a:ext cx="3315891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baby is tired.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He is sleeping</a:t>
            </a:r>
            <a:r>
              <a:rPr lang="en-US" altLang="zh-CN" sz="2800" dirty="0" smtClean="0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图片 1" descr="图片7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57338" y="2287588"/>
            <a:ext cx="3133725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5510213" y="2743201"/>
            <a:ext cx="2984897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girl is thirty.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She is drinking.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2" name="图片 1" descr="图片7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8522" y="2127250"/>
            <a:ext cx="32004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文本框 2"/>
          <p:cNvSpPr txBox="1">
            <a:spLocks noChangeArrowheads="1"/>
          </p:cNvSpPr>
          <p:nvPr/>
        </p:nvSpPr>
        <p:spPr bwMode="auto">
          <a:xfrm>
            <a:off x="5511404" y="2709864"/>
            <a:ext cx="2920603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 woman is hungry.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She is eating.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图片 1" descr="图片7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25166" y="1914526"/>
            <a:ext cx="333017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文本框 2"/>
          <p:cNvSpPr txBox="1">
            <a:spLocks noChangeArrowheads="1"/>
          </p:cNvSpPr>
          <p:nvPr/>
        </p:nvSpPr>
        <p:spPr bwMode="auto">
          <a:xfrm>
            <a:off x="5319713" y="2670176"/>
            <a:ext cx="2907506" cy="202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The man is happy.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He is singing.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80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5076826" y="2478088"/>
            <a:ext cx="3564731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The boy is sad.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He is crying.</a:t>
            </a:r>
            <a:endParaRPr lang="en-US" altLang="zh-CN" sz="280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7651" name="图片 2" descr="图片7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14500" y="1919288"/>
            <a:ext cx="262771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5245" y="1766867"/>
            <a:ext cx="728935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重点词汇：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who      hungry    water    tea     candy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询问别人是否想要某物的句型及答语 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: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---Would you like …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---Yes, please./No, thanks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898" y="1171576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641268" y="2736850"/>
            <a:ext cx="8062201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Using Would you like... Ask your friend what you want to eat (drink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). 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用Would you like …? 向朋友询问想吃（喝）什么。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4" name="图片 2" descr="图片5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60960" y="1916748"/>
            <a:ext cx="5222081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46257" y="1140093"/>
            <a:ext cx="1682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0" descr="图片5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069" y="2316163"/>
            <a:ext cx="3240881" cy="388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/>
          <p:nvPr/>
        </p:nvSpPr>
        <p:spPr>
          <a:xfrm>
            <a:off x="5376863" y="2887663"/>
            <a:ext cx="2945606" cy="1752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hungry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 am hungry.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6"/>
            <a:ext cx="1382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07544" y="52035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2" descr="图片5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2435" y="2992438"/>
            <a:ext cx="4236244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3" descr="图片5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7544" y="2498725"/>
            <a:ext cx="2357438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3207544" y="2577028"/>
            <a:ext cx="219789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Who is hungry</a:t>
            </a:r>
            <a:r>
              <a:rPr lang="en-US" altLang="zh-CN" sz="2400" dirty="0" smtClean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?</a:t>
            </a:r>
            <a:endParaRPr lang="en-US" altLang="zh-CN" sz="2400" dirty="0"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5365" name="图片 6" descr="图片5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57826" y="3378201"/>
            <a:ext cx="1697831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5709048" y="3378201"/>
            <a:ext cx="1729978" cy="82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I’m hungry!</a:t>
            </a:r>
            <a:endParaRPr lang="zh-CN" altLang="en-US" sz="24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129" y="1171576"/>
            <a:ext cx="21130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6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33613" y="2305051"/>
            <a:ext cx="46767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2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462" y="1376363"/>
            <a:ext cx="3558779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864519" y="1474788"/>
            <a:ext cx="3239691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Would you like some fruit</a:t>
            </a:r>
            <a:r>
              <a:rPr lang="en-US" altLang="zh-CN" sz="28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?</a:t>
            </a:r>
            <a:endParaRPr lang="zh-CN" altLang="en-US" sz="28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389" name="图片 5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3100" y="2379663"/>
            <a:ext cx="306586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753100" y="2379663"/>
            <a:ext cx="306586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Yes, please. I’d like an apple and an orange, Mrs. Li</a:t>
            </a:r>
            <a:r>
              <a:rPr lang="en-US" altLang="zh-CN" sz="2400" b="1" dirty="0" smtClean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lang="en-US" altLang="zh-CN" sz="24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6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62213" y="2098675"/>
            <a:ext cx="4607719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3513" y="1844675"/>
            <a:ext cx="325159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3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810" y="1498601"/>
            <a:ext cx="3136106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760810" y="1498600"/>
            <a:ext cx="317182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Would you like some fruit,</a:t>
            </a:r>
            <a:endParaRPr lang="en-US" altLang="zh-CN" sz="28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Li Ming?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1138" y="1990726"/>
            <a:ext cx="315634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No, thanks, Mum. I’m thirsty.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6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53917" y="2868614"/>
            <a:ext cx="456366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2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9429" y="1763713"/>
            <a:ext cx="3236119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3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7319" y="1670051"/>
            <a:ext cx="3013472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407319" y="1831975"/>
            <a:ext cx="301466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Would you like some water?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2544" y="1831976"/>
            <a:ext cx="2752725" cy="828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No, thanks. I’d like some 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tea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, please.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6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44341" y="2270125"/>
            <a:ext cx="4237434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2" descr="图片5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4969" y="1412875"/>
            <a:ext cx="4435079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802606" y="1412875"/>
            <a:ext cx="413980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I’m not hungry, and I’m not thirsty, Mrs. Li. But I’d like some 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candy. </a:t>
            </a: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like candy very much.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5" descr="图片5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0047" y="4225925"/>
            <a:ext cx="118943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6125766" y="4225926"/>
            <a:ext cx="111799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Me, too.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2" name="图片 1" descr="图片6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12069" y="1617663"/>
            <a:ext cx="3823097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242323" y="2952750"/>
            <a:ext cx="365229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Okay. Here you are!</a:t>
            </a:r>
            <a:endParaRPr lang="zh-CN" altLang="en-US" sz="2800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33d04291-2fc0-4fc0-9af3-22db26ea5eb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2072</Words>
  <Application>WPS 演示</Application>
  <PresentationFormat>全屏显示(4:3)</PresentationFormat>
  <Paragraphs>130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404</cp:revision>
  <dcterms:created xsi:type="dcterms:W3CDTF">2013-07-01T03:05:00Z</dcterms:created>
  <dcterms:modified xsi:type="dcterms:W3CDTF">2023-03-05T01:19:43Z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9390A7B94FF547098ABC7648171D49EA</vt:lpwstr>
  </property>
</Properties>
</file>