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68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12362C-6040-4305-B726-78F9CEAC647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C4E4203-5CAF-47F4-A4AE-D825FF50058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AFD2482-6AE9-4795-9ABA-7BD4C3946C7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7E00E6F-49AE-4E07-A3EC-EA496955101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546265" y="1987551"/>
            <a:ext cx="5379522" cy="1522480"/>
            <a:chOff x="-321221" y="2105678"/>
            <a:chExt cx="7173783" cy="152310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484102" y="2105678"/>
              <a:ext cx="3569669" cy="4988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1 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Lesson5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321221" y="2920607"/>
              <a:ext cx="7173783" cy="7081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What </a:t>
              </a: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Are They Doing?</a:t>
              </a:r>
              <a:endPara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33525"/>
            <a:ext cx="3034903" cy="466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1313" y="1217613"/>
            <a:ext cx="48332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Make, spin and write</a:t>
            </a:r>
            <a:endParaRPr lang="en-US" altLang="zh-CN" sz="3600" b="1" dirty="0"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1507" name="图片 2" descr="图片8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57425" y="2181225"/>
            <a:ext cx="462915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269081" y="3603625"/>
            <a:ext cx="260474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am drawing.</a:t>
            </a:r>
            <a:endParaRPr lang="en-US" altLang="zh-CN" sz="3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defRPr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7683" y="3449639"/>
            <a:ext cx="24463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We are eating.</a:t>
            </a:r>
            <a:endParaRPr lang="en-US" altLang="zh-CN" sz="3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___________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398" y="2129148"/>
            <a:ext cx="741020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询问对方正在做什么的句型及其答语。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问句：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are you doing?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答语：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am/We are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sym typeface="+mn-ea"/>
              </a:rPr>
              <a:t>+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动词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sym typeface="+mn-ea"/>
              </a:rPr>
              <a:t>-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ing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形式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其他。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For example: 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---What are you doing?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---I am singing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129" y="117157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1613467" y="2469553"/>
            <a:ext cx="5882879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现在进行时描述正在做某事。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 am drawing.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We are eating.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They are playing </a:t>
            </a:r>
            <a:r>
              <a:rPr lang="en-US" altLang="zh-CN" sz="3200" dirty="0" err="1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ping-pong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129" y="1171576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676894" y="2736849"/>
            <a:ext cx="8027719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The part of the partner performs the dialogue in the text.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同伴之间分角色表演课文对话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7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2625" y="2344739"/>
            <a:ext cx="2587229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814887" y="3381375"/>
            <a:ext cx="32247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are running.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5"/>
            <a:ext cx="23494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Let's review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" descr="图片7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6844" y="2054226"/>
            <a:ext cx="3044429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507706" y="3032125"/>
            <a:ext cx="39874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4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are singing.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85094" y="27556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2" descr="图片7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35607" y="1861539"/>
            <a:ext cx="2577703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541625" y="2004043"/>
            <a:ext cx="589398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is the baby doing now, Jenny?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don’t know. I can’t see the baby.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is the woman doing now?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She’s reading the newspaper.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Who is playing?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129" y="1171575"/>
            <a:ext cx="2480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8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7478" y="1749425"/>
            <a:ext cx="3646884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2"/>
          <p:cNvSpPr txBox="1">
            <a:spLocks noChangeArrowheads="1"/>
          </p:cNvSpPr>
          <p:nvPr/>
        </p:nvSpPr>
        <p:spPr bwMode="auto">
          <a:xfrm>
            <a:off x="4770401" y="2211244"/>
            <a:ext cx="4254846" cy="289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man behind me is playing cards with his friends. They’re having fun.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eaLnBrk="0" hangingPunct="0"/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583" y="2009776"/>
            <a:ext cx="5731669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Where is Danny?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 Ming: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don’t know.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Danny? Danny? Oh, no! 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can’t find Danny! DANNY!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1" name="图片 2" descr="图片8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9744" y="1890713"/>
            <a:ext cx="2527697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315" y="1606451"/>
            <a:ext cx="5814379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Jenny!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Oh! There you are.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I’m playing with the baby.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May I play with the baby, too?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Danny: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Sure!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5" name="图片 2" descr="图片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0694" y="1443038"/>
            <a:ext cx="3021806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5499" y="1570039"/>
            <a:ext cx="3545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5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 play</a:t>
            </a:r>
            <a:endParaRPr lang="zh-CN" altLang="en-US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59" name="图片 3" descr="图片8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6982" y="3038476"/>
            <a:ext cx="1693069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5" descr="图片8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1816" y="2952751"/>
            <a:ext cx="1693069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63128" y="1171576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7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3919" y="1192214"/>
            <a:ext cx="2189560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图片8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70673" y="1427163"/>
            <a:ext cx="2202656" cy="255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3" descr="图片8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87166" y="4113214"/>
            <a:ext cx="2286000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5" descr="图片8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22157" y="1376364"/>
            <a:ext cx="3021806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c5c5590f-f180-487e-bc09-d26e8e7437f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2059</Words>
  <Application>WPS 演示</Application>
  <PresentationFormat>全屏显示(4:3)</PresentationFormat>
  <Paragraphs>107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402</cp:revision>
  <dcterms:created xsi:type="dcterms:W3CDTF">2013-07-01T03:05:00Z</dcterms:created>
  <dcterms:modified xsi:type="dcterms:W3CDTF">2023-03-05T01:20:34Z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86266FBE02E44296A96CEED3BF774BC7</vt:lpwstr>
  </property>
</Properties>
</file>