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54" r:id="rId8"/>
    <p:sldId id="349" r:id="rId9"/>
    <p:sldId id="364" r:id="rId10"/>
    <p:sldId id="362" r:id="rId11"/>
    <p:sldId id="363" r:id="rId12"/>
    <p:sldId id="345" r:id="rId13"/>
    <p:sldId id="347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8296346-47E4-48D0-A581-284F20D8C45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296346-47E4-48D0-A581-284F20D8C4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06F98C-548B-4DC2-B9CE-F01FCF58F7DB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A2A755-25BD-4A6B-8DB8-E9FDAA952BC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F4F3A5-D3BF-4BFA-8151-4D0C7EFAFD4F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73984F-CAAF-4DCC-BBD3-4CC3FBFB5A6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49A1EF-C279-45E6-BBED-3303B409A4CA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55ABC1-6457-4EE3-916D-B47F6ACD4E42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AC4381-E04A-4870-B6F1-2B259813400D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16F8CF-EB95-4949-8289-1E65EE9E2BB1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324361-A55F-470F-BA5C-086B1626D295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9BDA67-A149-4593-9039-0D8A3D5B63E0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492BB-8107-4E7C-AF18-F26F0E05F81B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E5FE6163-F2B4-4F1B-B522-9DB7443AD167}" type="slidenum">
              <a:rPr lang="zh-CN" altLang="en-US"/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图片 23" descr="草地001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2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图片 24" descr="小花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5" y="5367338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5" y="1061061"/>
            <a:ext cx="8152248" cy="2165537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pic>
        <p:nvPicPr>
          <p:cNvPr id="3078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0" name="TextBox 3"/>
          <p:cNvSpPr txBox="1">
            <a:spLocks noChangeArrowheads="1"/>
          </p:cNvSpPr>
          <p:nvPr/>
        </p:nvSpPr>
        <p:spPr bwMode="auto">
          <a:xfrm>
            <a:off x="495300" y="1441450"/>
            <a:ext cx="8139113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1 Going to Beijing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1" name="TextBox 4"/>
          <p:cNvSpPr txBox="1">
            <a:spLocks noChangeArrowheads="1"/>
          </p:cNvSpPr>
          <p:nvPr/>
        </p:nvSpPr>
        <p:spPr bwMode="auto">
          <a:xfrm>
            <a:off x="3203574" y="2617788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974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974725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2" name="图片 70" descr="蝴蝶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226912" y="3464382"/>
            <a:ext cx="1019175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buFontTx/>
              <a:buNone/>
              <a:defRPr/>
            </a:pPr>
            <a:endParaRPr lang="ko-KR" altLang="en-US" smtClean="0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84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613" y="13350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613" y="197643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613" y="2617788"/>
            <a:ext cx="334962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425" y="13350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425" y="197643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425" y="2617788"/>
            <a:ext cx="334963" cy="334962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726263"/>
            <a:ext cx="9144000" cy="80599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fontAlgn="auto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4800" b="1" dirty="0"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4800" b="1" dirty="0"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168349" y="267277"/>
            <a:ext cx="555921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Talk about the picture.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2290" name="Picture 1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640013" y="1279525"/>
            <a:ext cx="3686175" cy="225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1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33550" y="3686175"/>
            <a:ext cx="5702300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7"/>
            <a:ext cx="457497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 smtClean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10. </a:t>
            </a: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How am I doing?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3314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2" name="文本框 25"/>
          <p:cNvSpPr txBox="1"/>
          <p:nvPr/>
        </p:nvSpPr>
        <p:spPr>
          <a:xfrm>
            <a:off x="2370225" y="207903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circle.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099" name="Picture 1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1313" y="1212850"/>
            <a:ext cx="6591300" cy="461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椭圆 17"/>
          <p:cNvSpPr/>
          <p:nvPr/>
        </p:nvSpPr>
        <p:spPr>
          <a:xfrm>
            <a:off x="3357563" y="1641475"/>
            <a:ext cx="1522412" cy="176053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594475" y="1725613"/>
            <a:ext cx="1524000" cy="1516062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1727200" y="3857625"/>
            <a:ext cx="1524000" cy="17621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678613" y="3857625"/>
            <a:ext cx="1524000" cy="1762125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572100" y="219778"/>
            <a:ext cx="398551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tick.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2" name="Picture 2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10350" y="4908550"/>
            <a:ext cx="503238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11213" y="1343025"/>
            <a:ext cx="7859712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778250" y="2249488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954338" y="2755900"/>
            <a:ext cx="576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6275388" y="3300413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621213" y="3300413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7942263" y="3829050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7113588" y="4427538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5457825" y="4951413"/>
            <a:ext cx="5762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2589212" y="310673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560225" y="267277"/>
            <a:ext cx="437408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circle.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71525" y="1247775"/>
            <a:ext cx="7219950" cy="45243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Jenny. Let’s go shopping.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3955" indent="-11639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 don't’ want to go shopping. I want to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 picture.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Go with me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please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！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Okay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！（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On the street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1163955" indent="-1163955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Jenny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Danny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please don't’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.Don't’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_______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Don't’ </a:t>
            </a: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Please walk.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Danny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Okay. Okay. I am sorry.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147" name="Picture 20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37425" y="3106738"/>
            <a:ext cx="15240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066925" y="1949450"/>
            <a:ext cx="1044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Sorry</a:t>
            </a:r>
            <a:endParaRPr lang="zh-CN" altLang="en-US" sz="2400" b="1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384425" y="2411413"/>
            <a:ext cx="990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draw</a:t>
            </a:r>
            <a:endParaRPr lang="zh-CN" altLang="en-US" sz="2400" b="1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957763" y="4137025"/>
            <a:ext cx="692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run</a:t>
            </a:r>
            <a:endParaRPr lang="zh-CN" altLang="en-US" sz="2400" b="1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2066925" y="4598988"/>
            <a:ext cx="1012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jump</a:t>
            </a:r>
            <a:endParaRPr lang="zh-CN" altLang="en-US" sz="2400" b="1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110038" y="4598988"/>
            <a:ext cx="12731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dance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26475" y="279153"/>
            <a:ext cx="391645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Look and write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7170" name="Picture 1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5338" y="1666875"/>
            <a:ext cx="2895600" cy="385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3971925" y="1271588"/>
            <a:ext cx="4572000" cy="49672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 Who is listening to music?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 Who is talking?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 _________________________?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 is running. 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4. _________________________?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boy is jumping.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5. Who is riding a bike?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6. _________________________?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10000"/>
              </a:lnSpc>
              <a:buFontTx/>
              <a:buNone/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The girl is drawing.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97363" y="1690688"/>
            <a:ext cx="427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The man is listening to music.</a:t>
            </a:r>
            <a:endParaRPr lang="zh-CN" altLang="en-US" sz="2400" b="1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4270375" y="2519363"/>
            <a:ext cx="42783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The two women are talking. </a:t>
            </a:r>
            <a:endParaRPr lang="zh-CN" altLang="en-US" sz="2400" b="1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240213" y="2949575"/>
            <a:ext cx="26701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 Who is running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　</a:t>
            </a:r>
            <a:endParaRPr lang="zh-CN" altLang="en-US" sz="2400" b="1" dirty="0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298950" y="3754438"/>
            <a:ext cx="2617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Who is jumping</a:t>
            </a:r>
            <a:endParaRPr lang="zh-CN" altLang="en-US" sz="2400" b="1" dirty="0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4264025" y="4945063"/>
            <a:ext cx="35496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The girl is riding a bike. </a:t>
            </a:r>
            <a:endParaRPr lang="zh-CN" altLang="en-US" sz="2400" b="1" dirty="0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283075" y="5329238"/>
            <a:ext cx="24638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 Who is drawing</a:t>
            </a:r>
            <a:endParaRPr lang="zh-CN" altLang="en-US" sz="24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3" grpId="0"/>
      <p:bldP spid="24" grpId="0"/>
      <p:bldP spid="25" grpId="0"/>
      <p:bldP spid="26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5"/>
          <p:cNvSpPr txBox="1"/>
          <p:nvPr/>
        </p:nvSpPr>
        <p:spPr>
          <a:xfrm>
            <a:off x="2453349" y="279153"/>
            <a:ext cx="495610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Read. Tick or cross.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8194" name="Picture 1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81725" y="1344613"/>
            <a:ext cx="9525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1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9975" y="2798763"/>
            <a:ext cx="13430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0638" y="3879850"/>
            <a:ext cx="981075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9525" y="5267325"/>
            <a:ext cx="12573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矩形 1"/>
          <p:cNvSpPr>
            <a:spLocks noChangeArrowheads="1"/>
          </p:cNvSpPr>
          <p:nvPr/>
        </p:nvSpPr>
        <p:spPr bwMode="auto">
          <a:xfrm>
            <a:off x="1173163" y="1416050"/>
            <a:ext cx="4572000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□ 1. Please sit down.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□ 2. I see a little star.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□ 3. The baby is sleeping.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□ 4. I like candy very much.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150938" y="1362075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125538" y="2822575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141413" y="4303713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133475" y="5753100"/>
            <a:ext cx="5762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29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73974" y="255402"/>
            <a:ext cx="403187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Look and write.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18" name="Picture 1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44713" y="1293813"/>
            <a:ext cx="4410075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矩形 1"/>
          <p:cNvSpPr>
            <a:spLocks noChangeArrowheads="1"/>
          </p:cNvSpPr>
          <p:nvPr/>
        </p:nvSpPr>
        <p:spPr bwMode="auto">
          <a:xfrm>
            <a:off x="700088" y="3289300"/>
            <a:ext cx="8091487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Mrs. Li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What would you like, Jenny, Danny and Li Ming?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Jenny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I’d like a donut and a ________.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Danny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Id’ like some ________,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some _______, some 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_______, some ________and some ________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．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Li Ming</a:t>
            </a:r>
            <a:r>
              <a:rPr lang="zh-CN" altLang="en-US" sz="24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Id’ like an ________, an _______ and an ______,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</a:rPr>
              <a:t>please.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572000" y="3860800"/>
            <a:ext cx="1298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hot dog</a:t>
            </a:r>
            <a:endParaRPr lang="zh-CN" altLang="en-US" sz="2400" b="1"/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670300" y="4321175"/>
            <a:ext cx="13001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chicken</a:t>
            </a:r>
            <a:endParaRPr lang="zh-CN" altLang="en-US" sz="2400" b="1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991225" y="4308475"/>
            <a:ext cx="8858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soup</a:t>
            </a:r>
            <a:endParaRPr lang="zh-CN" altLang="en-US" sz="2400" b="1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120900" y="4813300"/>
            <a:ext cx="1073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candy</a:t>
            </a:r>
            <a:endParaRPr lang="zh-CN" altLang="en-US" sz="2400" b="1"/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986213" y="4814888"/>
            <a:ext cx="13001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bananas</a:t>
            </a:r>
            <a:endParaRPr lang="zh-CN" altLang="en-US" sz="2400" b="1"/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6365875" y="4814888"/>
            <a:ext cx="17335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ice cream</a:t>
            </a:r>
            <a:endParaRPr lang="zh-CN" altLang="en-US" sz="2400" b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70275" y="5287963"/>
            <a:ext cx="1300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orange</a:t>
            </a:r>
            <a:endParaRPr lang="zh-CN" altLang="en-US" sz="2400" b="1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5280025" y="5287963"/>
            <a:ext cx="9540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apple</a:t>
            </a:r>
            <a:endParaRPr lang="zh-CN" altLang="en-US" sz="2400" b="1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7356475" y="5235575"/>
            <a:ext cx="8493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egg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2536474" y="267277"/>
            <a:ext cx="43380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Read and match.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0242" name="矩形 1"/>
          <p:cNvSpPr>
            <a:spLocks noChangeArrowheads="1"/>
          </p:cNvSpPr>
          <p:nvPr/>
        </p:nvSpPr>
        <p:spPr bwMode="auto">
          <a:xfrm>
            <a:off x="723900" y="1773238"/>
            <a:ext cx="7980363" cy="3786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tabLst>
                <a:tab pos="4845050" algn="l"/>
              </a:tabLst>
            </a:pPr>
            <a:r>
              <a:rPr lang="en-US" altLang="zh-CN" sz="2400">
                <a:latin typeface="Times New Roman" panose="02020603050405020304" pitchFamily="18" charset="0"/>
              </a:rPr>
              <a:t>1. Please don’t run. 	A. I’m reading a book.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r>
              <a:rPr lang="en-US" altLang="zh-CN" sz="2400">
                <a:latin typeface="Times New Roman" panose="02020603050405020304" pitchFamily="18" charset="0"/>
              </a:rPr>
              <a:t>2. What are you doing?	B. The girl is singing.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endParaRPr lang="zh-CN" altLang="en-US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r>
              <a:rPr lang="en-US" altLang="zh-CN" sz="2400">
                <a:latin typeface="Times New Roman" panose="02020603050405020304" pitchFamily="18" charset="0"/>
              </a:rPr>
              <a:t>3. Would you like some milk?	C. Okay. I’m sorry.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endParaRPr lang="zh-CN" altLang="en-US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r>
              <a:rPr lang="en-US" altLang="zh-CN" sz="2400">
                <a:latin typeface="Times New Roman" panose="02020603050405020304" pitchFamily="18" charset="0"/>
              </a:rPr>
              <a:t>4. What would you like to drink?	D. Yes</a:t>
            </a:r>
            <a:r>
              <a:rPr lang="zh-CN" altLang="en-US" sz="2400">
                <a:latin typeface="Times New Roman" panose="02020603050405020304" pitchFamily="18" charset="0"/>
              </a:rPr>
              <a:t>，</a:t>
            </a:r>
            <a:r>
              <a:rPr lang="en-US" altLang="zh-CN" sz="2400">
                <a:latin typeface="Times New Roman" panose="02020603050405020304" pitchFamily="18" charset="0"/>
              </a:rPr>
              <a:t>please.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endParaRPr lang="zh-CN" altLang="en-US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r>
              <a:rPr lang="en-US" altLang="zh-CN" sz="2400">
                <a:latin typeface="Times New Roman" panose="02020603050405020304" pitchFamily="18" charset="0"/>
              </a:rPr>
              <a:t>5. Who is singing?	E. I’d like some tea.</a:t>
            </a:r>
            <a:endParaRPr lang="en-US" altLang="zh-CN" sz="2400">
              <a:latin typeface="Times New Roman" panose="02020603050405020304" pitchFamily="18" charset="0"/>
            </a:endParaRPr>
          </a:p>
          <a:p>
            <a:pPr>
              <a:tabLst>
                <a:tab pos="4845050" algn="l"/>
              </a:tabLst>
            </a:pPr>
            <a:r>
              <a:rPr lang="zh-CN" altLang="en-US" sz="2400">
                <a:latin typeface="Times New Roman" panose="02020603050405020304" pitchFamily="18" charset="0"/>
              </a:rPr>
              <a:t>　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217863" y="2033588"/>
            <a:ext cx="2398712" cy="13954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3729038" y="2033588"/>
            <a:ext cx="1887537" cy="6985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572000" y="3463925"/>
            <a:ext cx="1044575" cy="704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4881563" y="4254500"/>
            <a:ext cx="735012" cy="66198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3130550" y="2732088"/>
            <a:ext cx="2486025" cy="21844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5"/>
          <p:cNvSpPr txBox="1"/>
          <p:nvPr/>
        </p:nvSpPr>
        <p:spPr>
          <a:xfrm>
            <a:off x="2536475" y="267277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kumimoji="1" lang="en-US" altLang="zh-CN" sz="3600" spc="-300" dirty="0"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Read and write.</a:t>
            </a:r>
            <a:endParaRPr kumimoji="1" lang="en-US" altLang="zh-CN" sz="3600" spc="-300" dirty="0"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1266" name="Picture 2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62200" y="1309688"/>
            <a:ext cx="3967163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925513" y="3854450"/>
            <a:ext cx="8218487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anose="02020603050405020304" pitchFamily="18" charset="0"/>
              </a:rPr>
              <a:t>Look at this family. What are they doing? The man is _______ TV. Is the woman watching TV?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No. She is _______  a song to the baby. The baby is _______. Look at the boy. He is _______  a picture. What is the girl doing?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</a:rPr>
              <a:t>She is _______ with her toy.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450138" y="4002088"/>
            <a:ext cx="1431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watching</a:t>
            </a:r>
            <a:endParaRPr lang="zh-CN" altLang="en-US" sz="2400" b="1"/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6342063" y="4548188"/>
            <a:ext cx="1298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singing</a:t>
            </a:r>
            <a:endParaRPr lang="zh-CN" altLang="en-US" sz="2400" b="1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711575" y="5092700"/>
            <a:ext cx="13001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crying</a:t>
            </a:r>
            <a:endParaRPr lang="zh-CN" altLang="en-US" sz="2400" b="1"/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7585075" y="5097463"/>
            <a:ext cx="13001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drawing</a:t>
            </a:r>
            <a:endParaRPr lang="zh-CN" altLang="en-US" sz="2400" b="1"/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834063" y="5619750"/>
            <a:ext cx="1300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</a:rPr>
              <a:t>playing</a:t>
            </a:r>
            <a:endParaRPr lang="zh-CN" altLang="en-US" sz="2400" b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PP_MARK_KEY" val="639ee043-84c3-447b-b2e8-94cb1e1303a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2723</Words>
  <Application>WPS 演示</Application>
  <PresentationFormat>全屏显示(4:3)</PresentationFormat>
  <Paragraphs>163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7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562</cp:revision>
  <dcterms:created xsi:type="dcterms:W3CDTF">2016-01-15T00:46:00Z</dcterms:created>
  <dcterms:modified xsi:type="dcterms:W3CDTF">2023-03-05T01:22:19Z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CFC2403747F54DB3898421C4EB21C7C4</vt:lpwstr>
  </property>
</Properties>
</file>