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84" r:id="rId19"/>
    <p:sldId id="283" r:id="rId20"/>
    <p:sldId id="313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F969A2-33E0-4CB2-8702-8665784D24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B1ED6E-C83B-4112-AB07-0B0ED1C083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9494034-0914-46B5-9B9E-EF91A46511A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6525D69A-CFF2-4130-880F-860CDC929FA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609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139959" y="1987549"/>
            <a:ext cx="5663682" cy="1350109"/>
            <a:chOff x="-861822" y="2105678"/>
            <a:chExt cx="7550735" cy="135066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27518" y="2105678"/>
              <a:ext cx="3918421" cy="5802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 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Lesson7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861822" y="2625004"/>
              <a:ext cx="7550735" cy="8313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Arriving </a:t>
              </a:r>
              <a:r>
                <a:rPr lang="en-US" altLang="zh-CN" sz="4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in Beijing</a:t>
              </a:r>
              <a:endPara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995" y="1586202"/>
            <a:ext cx="3034903" cy="451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图片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9288" y="3019425"/>
            <a:ext cx="5432822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717344" y="1124858"/>
            <a:ext cx="67777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child is flying a kite. 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Some children are playing football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图片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2348" y="2759075"/>
            <a:ext cx="5878115" cy="379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632348" y="1138239"/>
            <a:ext cx="587811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young woman is singing. 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Some old women are dancing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2061" y="1234233"/>
            <a:ext cx="54910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man is running.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Some old men are doing Tai Chi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3555" name="图片 2" descr="图片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0060" y="2973388"/>
            <a:ext cx="447317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3269" y="1546226"/>
            <a:ext cx="3296841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Read and say</a:t>
            </a:r>
            <a:endParaRPr lang="en-US" altLang="zh-CN" sz="32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79" name="图片 3" descr="QQ截图2018010413183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6875" y="2362201"/>
            <a:ext cx="581025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33716" y="1152915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8253" y="1055687"/>
            <a:ext cx="6575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 Part1. Answer the questions.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3" name="图片 2" descr="图片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72175" y="3028951"/>
            <a:ext cx="2235994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3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4273" y="2316519"/>
            <a:ext cx="4681172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794272" y="2462214"/>
            <a:ext cx="4870847" cy="1421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When do they arrive in Beijing?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 they see on their way to the hotel?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 you know about Beijing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3510" y="1149351"/>
            <a:ext cx="267057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Look and match</a:t>
            </a:r>
            <a:endParaRPr lang="en-US" altLang="zh-CN" sz="3200" b="1" i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  <a:sym typeface="+mn-ea"/>
            </a:endParaRPr>
          </a:p>
          <a:p>
            <a:pPr eaLnBrk="0" hangingPunct="0"/>
            <a:endParaRPr lang="zh-CN" altLang="en-US" sz="320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pic>
        <p:nvPicPr>
          <p:cNvPr id="26627" name="图片 2" descr="QQ截图2018010413224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3963" y="1719263"/>
            <a:ext cx="6849666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7316" y="774701"/>
            <a:ext cx="3514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Read and match</a:t>
            </a:r>
            <a:endParaRPr lang="zh-CN" altLang="en-US" sz="3600" dirty="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4722" y="1806640"/>
            <a:ext cx="6548438" cy="37240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These people are walking.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These men are playing basketball.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These women are singing.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girl is running.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These children are playing.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woman is listening to music.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1  2  3  5  4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文本框 6"/>
          <p:cNvSpPr txBox="1">
            <a:spLocks noChangeArrowheads="1"/>
          </p:cNvSpPr>
          <p:nvPr/>
        </p:nvSpPr>
        <p:spPr bwMode="auto">
          <a:xfrm>
            <a:off x="3613547" y="3595688"/>
            <a:ext cx="55602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en-US" altLang="zh-CN"/>
          </a:p>
          <a:p>
            <a:pPr eaLnBrk="0" hangingPunct="0"/>
            <a:endParaRPr lang="en-US" altLang="zh-CN"/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5765" y="2328118"/>
            <a:ext cx="7117508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people    many    child    women    men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They are on their way to …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There are many …</a:t>
            </a:r>
            <a:endParaRPr lang="zh-CN" altLang="en-US" sz="32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418" y="1171576"/>
            <a:ext cx="1915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1047775" y="2410279"/>
            <a:ext cx="732178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The students said that they had gone to travel.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/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同学之间说一说自己曾经去旅游的情况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591" y="1179831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1891" y="1984375"/>
            <a:ext cx="6070997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449741" y="1171576"/>
            <a:ext cx="1682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64482" y="2170113"/>
            <a:ext cx="2270522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3" descr="图片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6288" y="2079625"/>
            <a:ext cx="3613547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1498924" y="5461900"/>
            <a:ext cx="699618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</a:t>
            </a:r>
            <a:r>
              <a:rPr lang="en-US" altLang="zh-CN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man                     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men</a:t>
            </a:r>
            <a:endParaRPr lang="en-US" altLang="zh-CN" sz="3200" b="1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1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4025" y="1843089"/>
            <a:ext cx="2091929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" descr="图片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57738" y="1924050"/>
            <a:ext cx="3078956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651519" y="5014913"/>
            <a:ext cx="68435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woman                  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women</a:t>
            </a:r>
            <a:endParaRPr lang="en-US" altLang="zh-CN" sz="3600" b="1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8533" y="1083519"/>
            <a:ext cx="5386388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2"/>
          <p:cNvSpPr txBox="1">
            <a:spLocks noChangeArrowheads="1"/>
          </p:cNvSpPr>
          <p:nvPr/>
        </p:nvSpPr>
        <p:spPr bwMode="auto">
          <a:xfrm>
            <a:off x="3261098" y="5493496"/>
            <a:ext cx="3059906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people</a:t>
            </a:r>
            <a:endParaRPr lang="en-US" altLang="zh-CN" sz="3200" b="1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/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96679" y="1090614"/>
            <a:ext cx="5278040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3824288" y="5153026"/>
            <a:ext cx="287536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children</a:t>
            </a:r>
            <a:endParaRPr lang="en-US" altLang="zh-CN" sz="3200" b="1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/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678" y="1400492"/>
            <a:ext cx="4544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Answer  these  questions</a:t>
            </a:r>
            <a:endParaRPr lang="zh-CN" altLang="en-US" sz="3200" dirty="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2487" y="2230600"/>
            <a:ext cx="761234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When does Jenny arrive in Beijing?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She arrives in Beijing at 1:17 in the afternoon.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 they think of Beijing?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They think Beijing is great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80194" y="27080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9613" y="1797051"/>
            <a:ext cx="2664619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555109" y="1898036"/>
            <a:ext cx="54862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Ming, Danny, Jenny and Mrs.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arrive in Beijing at 1:17 in the afternoon.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They are on their way to the hotel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09913" y="2809876"/>
            <a:ext cx="4750594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图片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1753" y="2573338"/>
            <a:ext cx="2727722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950619" y="2809875"/>
            <a:ext cx="203835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Beijing is great!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5" name="图片 5" descr="图片7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16" y="2470151"/>
            <a:ext cx="3127772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771525" y="2573338"/>
            <a:ext cx="2977754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Look! There are many people in the park.</a:t>
            </a:r>
            <a:endParaRPr lang="zh-CN" altLang="en-US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2d905f7b-339a-4da7-ae21-6f18a6da27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Application>WPS 演示</Application>
  <PresentationFormat>全屏显示(4:3)</PresentationFormat>
  <Paragraphs>133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Batang</vt:lpstr>
      <vt:lpstr>Constantia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2023-03-05T01:23:11Z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A485D6F9073A4B83A5167EE6DDC9FFF5</vt:lpwstr>
  </property>
</Properties>
</file>