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6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397FC7-FA7B-4D05-89A0-593F2478FA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E9C5175-BF09-47AA-B6EF-E9E9BE21E7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7D22079-C8A5-4A9E-9351-D8DFDAA3C74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2DA94EC-5835-436C-9E8E-4024B907304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311206" y="1709043"/>
            <a:ext cx="5640779" cy="1872731"/>
            <a:chOff x="-507214" y="1998777"/>
            <a:chExt cx="7520285" cy="18731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452710" y="1998777"/>
              <a:ext cx="3600435" cy="661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 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Lesson9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507214" y="2763678"/>
              <a:ext cx="7520285" cy="11082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 </a:t>
              </a:r>
              <a:r>
                <a:rPr lang="en-US" altLang="zh-CN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Palace Museum</a:t>
              </a:r>
              <a:endPara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33525"/>
            <a:ext cx="3034903" cy="44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0789" y="1338263"/>
            <a:ext cx="4937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 Part1. Talk and write.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7" name="图片 2" descr="QQ截图2018010415475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8881" y="2428876"/>
            <a:ext cx="45148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3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9825" y="2460625"/>
            <a:ext cx="2357438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5" descr="图片7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691" y="2779714"/>
            <a:ext cx="2742009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704851" y="2916238"/>
            <a:ext cx="2937272" cy="1230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How old is the Palace Museum?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71023" y="2460626"/>
            <a:ext cx="2350294" cy="1228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It’s about 600 years old.</a:t>
            </a:r>
            <a:endParaRPr lang="en-US" altLang="zh-CN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4434" y="1180193"/>
            <a:ext cx="39082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Look, talk and write</a:t>
            </a: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392" y="2219539"/>
            <a:ext cx="8395855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1. How old is the Palace Museum?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__________________________________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2. What </a:t>
            </a:r>
            <a:r>
              <a:rPr lang="en-US" altLang="zh-CN" sz="24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is the palace?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__________________________________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3. Are there old chairs and tables in the Palace Museum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__________________________________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9151" y="1573461"/>
            <a:ext cx="706232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4. Does Danny take a picture?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___________________________________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5. Does Danny hurt his tail?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____________________________________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1341912" y="2232025"/>
            <a:ext cx="632954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1. It’s about six hundred years old.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2.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palace is red and yellow.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3. Yes, they are.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4. No, he isn’t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5. Yes, he is</a:t>
            </a:r>
            <a:r>
              <a:rPr lang="en-US" altLang="zh-CN" sz="2800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3575022" y="1282886"/>
            <a:ext cx="186332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dirty="0">
                <a:latin typeface="Times New Roman" panose="02020603050405020304" pitchFamily="18" charset="0"/>
              </a:rPr>
              <a:t>Answer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5741" y="2080265"/>
            <a:ext cx="593608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take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 picture  be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—May I take your picture?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—Sure!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Be careful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!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0017" y="1171576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08422" y="2266950"/>
            <a:ext cx="8285559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1. at the same table, three people, part of the role performance of the text Part1.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同桌三人一组，分角色表演课文Part1。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2. </a:t>
            </a:r>
            <a:r>
              <a:rPr lang="en-US" altLang="zh-CN" sz="2400" b="1" dirty="0">
                <a:latin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</a:rPr>
              <a:t>earn to sing Part3 songs, and in the next class for everyone to sing.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学唱Part3歌曲，并在下节课给大家演唱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8422" y="1371631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6866" y="1766889"/>
            <a:ext cx="5504629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Free talk</a:t>
            </a:r>
            <a:endParaRPr lang="en-US" altLang="zh-CN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Who knows what the Palace Museum is?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Who has been to see it?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old is it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5" name="图片 3" descr="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9144" y="2814639"/>
            <a:ext cx="2727722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63129" y="1171575"/>
            <a:ext cx="2420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256" y="1832944"/>
            <a:ext cx="7278291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picture, you and me.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Look at the camera, 1, 2, 3.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picture, you and me.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Look at the camera, say cheese!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Okay, okay.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This time, let’s make a funny face.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Ready?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take a picture.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1, 2, 3.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and me.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Say cheese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4339" name="图片 3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71900" y="3082925"/>
            <a:ext cx="3120629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46256" y="971521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23069" y="33652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2" descr="图片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8619" y="2701926"/>
            <a:ext cx="270391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421454" y="1571686"/>
            <a:ext cx="5584031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It’s sunny today. The sky is blue. Danny, Jenny and Li Ming are visiting the Palace Museum. The palace is red and yellow. It’s beautiful.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old is the Palace Museum, Li Ming?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It’s about six hundred years old.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That’s old! 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619" y="1371631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959" y="1172441"/>
            <a:ext cx="652600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look in the window!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do you see?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see some chairs and tables. They are old.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May I take your picture, Jenny?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Sure.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your picture, too, Li Ming. Please stand beside Jenny.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7" name="图片 2" descr="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94847" y="3717925"/>
            <a:ext cx="274915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6307" y="1258888"/>
            <a:ext cx="1983581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612572" y="5246688"/>
            <a:ext cx="34794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Okay! Say cheese!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2" name="图片 3" descr="图片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73366" y="3556000"/>
            <a:ext cx="2720578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2978944" y="2079626"/>
            <a:ext cx="36237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Danny! Be careful!</a:t>
            </a:r>
            <a:endParaRPr lang="zh-CN" altLang="en-US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807" y="1414463"/>
            <a:ext cx="4413647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857009" y="2905125"/>
            <a:ext cx="40494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Help! I’m falling!</a:t>
            </a:r>
            <a:endParaRPr lang="en-US" altLang="zh-CN" sz="32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63752" y="1760538"/>
            <a:ext cx="4613672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749620" y="5294665"/>
            <a:ext cx="51816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 falls! He hurts his tail! Poor Danny!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0" name="图片 3" descr="图片7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00738" y="1854201"/>
            <a:ext cx="1550194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103917" y="1854201"/>
            <a:ext cx="13470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Ouch!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2" descr="图片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32485" y="1762125"/>
            <a:ext cx="850106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705225" y="1762126"/>
            <a:ext cx="49875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Words and numbers</a:t>
            </a:r>
            <a:endParaRPr lang="zh-CN" altLang="en-US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defRPr/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5055" y="3116264"/>
            <a:ext cx="534389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take                                            be 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take a picture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5" name="图片 6" descr="图片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79006" y="3348038"/>
            <a:ext cx="5429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 descr="图片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50694" y="3348039"/>
            <a:ext cx="564356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8" descr="图片1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3673" y="4486275"/>
            <a:ext cx="535781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36261" y="1195327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9eb0352e-535d-457a-a100-b849e92be30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3077</Words>
  <Application>WPS 演示</Application>
  <PresentationFormat>全屏显示(4:3)</PresentationFormat>
  <Paragraphs>150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2023-03-05T01:24:54Z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51A86A6EBCF847E6B6EB67721491907D</vt:lpwstr>
  </property>
</Properties>
</file>