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E569404-E709-43A3-AA47-C7E2A4817D3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B8045B2-F212-48C0-B901-9D266B4EE1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0CBC8CC-2511-4F2C-A573-147DBA925D0A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C4CB31C-BF3A-42A4-9420-B0BD17BB8D8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463138" y="1766358"/>
            <a:ext cx="5474524" cy="1770256"/>
            <a:chOff x="-431002" y="1793006"/>
            <a:chExt cx="7298999" cy="177021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079660" y="1793006"/>
              <a:ext cx="3974077" cy="6611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2  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Lesson11</a:t>
              </a: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431002" y="2732241"/>
              <a:ext cx="7298999" cy="830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48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Shopping </a:t>
              </a:r>
              <a:r>
                <a:rPr lang="en-US" altLang="zh-CN" sz="48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in Beijing</a:t>
              </a:r>
              <a:endParaRPr lang="en-US" altLang="zh-CN" sz="4800" b="1" spc="300" dirty="0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17650"/>
            <a:ext cx="3034903" cy="456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1943" y="996951"/>
            <a:ext cx="46670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Read and write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3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274" y="1737942"/>
            <a:ext cx="756883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do you want to buy for your family?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want to buy 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__________________ for my mother.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__________________ for my father.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_______________________________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_______________________________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105" y="1571686"/>
            <a:ext cx="5667005" cy="4435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for  busy 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重点句子：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Jenny buys … for …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—What time is it?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—It’s two o’clock.</a:t>
            </a:r>
            <a:endParaRPr lang="zh-CN" altLang="en-US" sz="32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915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863280" y="2583151"/>
            <a:ext cx="80669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回家用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What time …?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向家长询问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280" y="1363899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 descr="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5347" y="3025775"/>
            <a:ext cx="4080272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520042" y="2115396"/>
            <a:ext cx="697506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44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Role play </a:t>
            </a:r>
            <a:r>
              <a:rPr lang="en-US" altLang="zh-CN" sz="4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On the Great Wall!</a:t>
            </a: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758" y="1171576"/>
            <a:ext cx="20392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Let's review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55861" y="29937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3598225" y="1433186"/>
            <a:ext cx="5301002" cy="48320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Danny, Jenny, Li Ming and Mrs. Li are Shopping on </a:t>
            </a:r>
            <a:r>
              <a:rPr lang="en-US" altLang="zh-CN" sz="2800" dirty="0" err="1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Wangfujing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Street.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Danny’s tail hurts, but he loves shopping. Jenny buys a scarf for her mother, some tea for her father, a kite for her sister and a cap for her brother. 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Danny is so busy. 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He looks in fifteen shops.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Mrs. Li, Li Ming and Jenny sit down</a:t>
            </a:r>
            <a:r>
              <a:rPr lang="en-US" altLang="zh-CN" sz="2800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4339" name="图片 3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0567" y="2297114"/>
            <a:ext cx="2845594" cy="370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63129" y="1171576"/>
            <a:ext cx="2113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22619" y="2493715"/>
            <a:ext cx="482138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time is it, Li Ming?</a:t>
            </a:r>
            <a:endParaRPr lang="zh-CN" altLang="en-US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It’s 2:30.</a:t>
            </a:r>
            <a:endParaRPr lang="zh-CN" altLang="en-US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图片 2" descr="图片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444" y="1773447"/>
            <a:ext cx="3805238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0930" y="1584325"/>
            <a:ext cx="4342209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883139" y="2383106"/>
            <a:ext cx="3979068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time is it now?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It’s 3:00.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4897" y="1009650"/>
            <a:ext cx="3861197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Here’s Danny! 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does he have? 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It’s a big panda! 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图片 2" descr="图片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3372" y="3424238"/>
            <a:ext cx="4718447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23272" y="1798638"/>
            <a:ext cx="3643313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792956" y="2568575"/>
            <a:ext cx="4195763" cy="3323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But you don’t have a tail, Mrs. Li. You can walk with it!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You are so kind.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6860" y="1423988"/>
            <a:ext cx="3150394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time is it?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3200" b="1" i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59" name="图片 3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81301" y="2079625"/>
            <a:ext cx="3707606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5" descr="图片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13635" y="3476625"/>
            <a:ext cx="1235869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6" descr="图片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4140000">
            <a:off x="3652838" y="3428207"/>
            <a:ext cx="16478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7" descr="图片1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2838" y="3476625"/>
            <a:ext cx="1421606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65009" y="1171576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3485" y="1279525"/>
            <a:ext cx="58479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Read Part1. Answer the questions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0483" name="图片 2" descr="图片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714" y="2546350"/>
            <a:ext cx="3258741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654601" y="2510600"/>
            <a:ext cx="548939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Does Danny go shopping?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does Jenny buy?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Is Danny busy?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does Danny buy</a:t>
            </a:r>
            <a:r>
              <a:rPr lang="en-US" altLang="zh-CN" sz="32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?</a:t>
            </a:r>
            <a:endParaRPr lang="zh-CN" altLang="en-US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bb4b6e16-166a-4dcf-bbdc-869bf5f27fe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2087</Words>
  <Application>WPS 演示</Application>
  <PresentationFormat>全屏显示(4:3)</PresentationFormat>
  <Paragraphs>105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Batang</vt:lpstr>
      <vt:lpstr>Arial</vt:lpstr>
      <vt:lpstr>Arial Unicode MS</vt:lpstr>
      <vt:lpstr>Constantia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404</cp:revision>
  <dcterms:created xsi:type="dcterms:W3CDTF">2013-07-01T03:05:00Z</dcterms:created>
  <dcterms:modified xsi:type="dcterms:W3CDTF">2023-03-05T01:26:43Z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062DE760B137458896585383953CCB11</vt:lpwstr>
  </property>
</Properties>
</file>