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8"/>
  </p:handoutMasterIdLst>
  <p:sldIdLst>
    <p:sldId id="280" r:id="rId3"/>
    <p:sldId id="277" r:id="rId5"/>
    <p:sldId id="317" r:id="rId6"/>
    <p:sldId id="318" r:id="rId7"/>
    <p:sldId id="328" r:id="rId8"/>
    <p:sldId id="329" r:id="rId9"/>
    <p:sldId id="330" r:id="rId10"/>
    <p:sldId id="327" r:id="rId11"/>
    <p:sldId id="326" r:id="rId12"/>
    <p:sldId id="325" r:id="rId13"/>
    <p:sldId id="324" r:id="rId14"/>
    <p:sldId id="323" r:id="rId15"/>
    <p:sldId id="314" r:id="rId16"/>
    <p:sldId id="268" r:id="rId17"/>
  </p:sldIdLst>
  <p:sldSz cx="9144000" cy="6858000" type="screen4x3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294" y="-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48D59E1-8011-4FA0-992C-2D4E1F0D7F2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4397F66-4CC0-4C8D-A3FA-BA7DC6F84E6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6C36AE1D-F844-4F34-AE7D-3A61DE6C9046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2253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69214FE7-0B62-40FF-9710-891C58550DC3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1"/>
          <p:cNvGrpSpPr/>
          <p:nvPr userDrawn="1"/>
        </p:nvGrpSpPr>
        <p:grpSpPr bwMode="auto">
          <a:xfrm>
            <a:off x="1" y="876300"/>
            <a:ext cx="6107906" cy="3740150"/>
            <a:chOff x="-1" y="869694"/>
            <a:chExt cx="8144452" cy="3740406"/>
          </a:xfrm>
        </p:grpSpPr>
        <p:sp>
          <p:nvSpPr>
            <p:cNvPr id="8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/>
            </a:p>
          </p:txBody>
        </p:sp>
        <p:pic>
          <p:nvPicPr>
            <p:cNvPr id="9" name="图片 28"/>
            <p:cNvPicPr>
              <a:picLocks noChangeAspect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4899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0" y="171612"/>
            <a:ext cx="9144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  <p:pic>
        <p:nvPicPr>
          <p:cNvPr id="3" name="图片 21"/>
          <p:cNvPicPr>
            <a:picLocks noChangeAspect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 bwMode="auto">
          <a:xfrm>
            <a:off x="1675210" y="182564"/>
            <a:ext cx="7468790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28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04635" y="252414"/>
            <a:ext cx="392906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9144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mtClean="0"/>
            </a:p>
          </p:txBody>
        </p:sp>
        <p:pic>
          <p:nvPicPr>
            <p:cNvPr id="4" name="图片 28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0" y="2127510"/>
            <a:ext cx="9144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1985011" y="2373631"/>
            <a:ext cx="5827871" cy="923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谢谢观看！</a:t>
            </a:r>
            <a:endParaRPr lang="zh-CN" altLang="en-US" sz="5400" b="1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dirty="0" smtClean="0"/>
          </a:p>
        </p:txBody>
      </p:sp>
      <p:grpSp>
        <p:nvGrpSpPr>
          <p:cNvPr id="7171" name="组合 8"/>
          <p:cNvGrpSpPr/>
          <p:nvPr/>
        </p:nvGrpSpPr>
        <p:grpSpPr bwMode="auto">
          <a:xfrm>
            <a:off x="296466" y="1987550"/>
            <a:ext cx="5741194" cy="1580939"/>
            <a:chOff x="-653246" y="2105678"/>
            <a:chExt cx="7654290" cy="1581077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355865" y="2105678"/>
              <a:ext cx="3839251" cy="6612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 Unit 2  </a:t>
              </a:r>
              <a:r>
                <a:rPr lang="en-US" altLang="zh-CN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Lesson12</a:t>
              </a:r>
              <a:endPara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653246" y="2978808"/>
              <a:ext cx="7654290" cy="70794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en-US" altLang="zh-CN" sz="4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A </a:t>
              </a:r>
              <a:r>
                <a:rPr lang="en-US" altLang="zh-CN" sz="4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Visit to the Great </a:t>
              </a:r>
              <a:r>
                <a:rPr lang="en-US" altLang="zh-CN" sz="4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Wall</a:t>
              </a:r>
              <a:endParaRPr lang="en-US" altLang="zh-CN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3" name="图片 1" descr="英语冀教（三起）五年级下册（2014年新编）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13860" y="1516063"/>
            <a:ext cx="3034903" cy="4284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410" name="图片 1" descr="图片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03735" y="1187451"/>
            <a:ext cx="6536531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434" name="图片 1" descr="图片1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07307" y="1127126"/>
            <a:ext cx="6642497" cy="539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58" name="文本框 1"/>
          <p:cNvSpPr txBox="1">
            <a:spLocks noChangeArrowheads="1"/>
          </p:cNvSpPr>
          <p:nvPr/>
        </p:nvSpPr>
        <p:spPr bwMode="auto">
          <a:xfrm>
            <a:off x="761999" y="1128714"/>
            <a:ext cx="7991475" cy="389286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Read the story quietly and underline：</a:t>
            </a:r>
            <a:endParaRPr lang="zh-CN" altLang="en-US" sz="2800" dirty="0">
              <a:latin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How old is the oldest part of the Great Wall?</a:t>
            </a:r>
            <a:endParaRPr lang="zh-CN" altLang="en-US" sz="2800" dirty="0">
              <a:latin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The oldest part is more than 2000 years old.</a:t>
            </a:r>
            <a:endParaRPr lang="zh-CN" altLang="en-US" sz="2800" dirty="0">
              <a:latin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Read it in a group and answer：</a:t>
            </a:r>
            <a:endParaRPr lang="zh-CN" altLang="en-US" sz="2800" dirty="0">
              <a:latin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How can we keep the Great Wall clean and beautiful?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Don't draw or write on the Great Wall.</a:t>
            </a:r>
            <a:endParaRPr lang="zh-CN" altLang="en-US" sz="2800" dirty="0"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2" name="文本框 3"/>
          <p:cNvSpPr txBox="1">
            <a:spLocks noChangeArrowheads="1"/>
          </p:cNvSpPr>
          <p:nvPr/>
        </p:nvSpPr>
        <p:spPr bwMode="auto">
          <a:xfrm>
            <a:off x="1535723" y="2470150"/>
            <a:ext cx="5959260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342900" indent="-342900" eaLnBrk="0" hangingPunct="0">
              <a:lnSpc>
                <a:spcPct val="150000"/>
              </a:lnSpc>
            </a:pPr>
            <a:r>
              <a:rPr lang="en-US" sz="2800" dirty="0">
                <a:latin typeface="Times New Roman" panose="02020603050405020304" pitchFamily="18" charset="0"/>
                <a:sym typeface="+mn-ea"/>
              </a:rPr>
              <a:t>Tell the story to your parents in English.</a:t>
            </a:r>
            <a:endParaRPr lang="en-US" sz="2800" dirty="0">
              <a:latin typeface="Times New Roman" panose="02020603050405020304" pitchFamily="18" charset="0"/>
              <a:sym typeface="+mn-ea"/>
            </a:endParaRPr>
          </a:p>
          <a:p>
            <a:pPr marL="342900" indent="-342900" eaLnBrk="0" hangingPunct="0"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用英语把这个故事讲给你的父母</a:t>
            </a:r>
            <a:r>
              <a:rPr lang="zh-CN" altLang="en-US" sz="28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 </a:t>
            </a:r>
            <a:endParaRPr lang="zh-CN" altLang="en-US" sz="2800" dirty="0"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3154" y="1162112"/>
            <a:ext cx="21451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Homework</a:t>
            </a: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18" name="文本框 1"/>
          <p:cNvSpPr txBox="1">
            <a:spLocks noChangeArrowheads="1"/>
          </p:cNvSpPr>
          <p:nvPr/>
        </p:nvSpPr>
        <p:spPr bwMode="auto">
          <a:xfrm>
            <a:off x="1952625" y="1052513"/>
            <a:ext cx="538162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sz="3200" b="1" dirty="0">
                <a:latin typeface="Times New Roman" panose="02020603050405020304" pitchFamily="18" charset="0"/>
                <a:sym typeface="+mn-ea"/>
              </a:rPr>
              <a:t>Tian'anmen Square</a:t>
            </a:r>
            <a:endParaRPr lang="zh-CN" altLang="en-US" sz="3200" b="1" dirty="0"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9219" name="图片 2" descr="图片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51348" y="1792288"/>
            <a:ext cx="6536531" cy="487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2" name="文本框 2"/>
          <p:cNvSpPr txBox="1">
            <a:spLocks noChangeArrowheads="1"/>
          </p:cNvSpPr>
          <p:nvPr/>
        </p:nvSpPr>
        <p:spPr bwMode="auto">
          <a:xfrm>
            <a:off x="2409825" y="1036639"/>
            <a:ext cx="4933950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>
                <a:latin typeface="Times New Roman" panose="02020603050405020304" pitchFamily="18" charset="0"/>
                <a:sym typeface="+mn-ea"/>
              </a:rPr>
              <a:t>the Palace Museum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pPr eaLnBrk="0" hangingPunct="0"/>
            <a:endParaRPr lang="zh-CN" altLang="en-US" sz="3200" dirty="0">
              <a:latin typeface="Times New Roman" panose="02020603050405020304" pitchFamily="18" charset="0"/>
            </a:endParaRPr>
          </a:p>
        </p:txBody>
      </p:sp>
      <p:pic>
        <p:nvPicPr>
          <p:cNvPr id="10243" name="图片 3" descr="图片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17997" y="1774826"/>
            <a:ext cx="6799659" cy="482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214044" y="297470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6" name="文本框 1"/>
          <p:cNvSpPr txBox="1">
            <a:spLocks noChangeArrowheads="1"/>
          </p:cNvSpPr>
          <p:nvPr/>
        </p:nvSpPr>
        <p:spPr bwMode="auto">
          <a:xfrm>
            <a:off x="2514600" y="1077914"/>
            <a:ext cx="43434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>
                <a:latin typeface="Times New Roman" panose="02020603050405020304" pitchFamily="18" charset="0"/>
                <a:sym typeface="+mn-ea"/>
              </a:rPr>
              <a:t>Wangfujing </a:t>
            </a:r>
            <a:r>
              <a:rPr lang="zh-CN" altLang="en-US" sz="3200" b="1" dirty="0" smtClean="0">
                <a:latin typeface="Times New Roman" panose="02020603050405020304" pitchFamily="18" charset="0"/>
                <a:sym typeface="+mn-ea"/>
              </a:rPr>
              <a:t>Street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pic>
        <p:nvPicPr>
          <p:cNvPr id="11267" name="图片 2" descr="图片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07319" y="1944689"/>
            <a:ext cx="5967413" cy="442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0" name="文本框 1"/>
          <p:cNvSpPr txBox="1">
            <a:spLocks noChangeArrowheads="1"/>
          </p:cNvSpPr>
          <p:nvPr/>
        </p:nvSpPr>
        <p:spPr bwMode="auto">
          <a:xfrm>
            <a:off x="2428875" y="1052514"/>
            <a:ext cx="4162425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>
                <a:latin typeface="Times New Roman" panose="02020603050405020304" pitchFamily="18" charset="0"/>
                <a:sym typeface="+mn-ea"/>
              </a:rPr>
              <a:t>the Great Wall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pPr eaLnBrk="0" hangingPunct="0"/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pic>
        <p:nvPicPr>
          <p:cNvPr id="12291" name="图片 2" descr="图片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82291" y="1790700"/>
            <a:ext cx="6543675" cy="482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4" name="文本框 1"/>
          <p:cNvSpPr txBox="1">
            <a:spLocks noChangeArrowheads="1"/>
          </p:cNvSpPr>
          <p:nvPr/>
        </p:nvSpPr>
        <p:spPr bwMode="auto">
          <a:xfrm>
            <a:off x="523875" y="1165801"/>
            <a:ext cx="69723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>
                <a:latin typeface="Times New Roman" panose="02020603050405020304" pitchFamily="18" charset="0"/>
                <a:sym typeface="+mn-ea"/>
              </a:rPr>
              <a:t>Listen carefully and answer: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13315" name="文本框 2"/>
          <p:cNvSpPr txBox="1">
            <a:spLocks noChangeArrowheads="1"/>
          </p:cNvSpPr>
          <p:nvPr/>
        </p:nvSpPr>
        <p:spPr bwMode="auto">
          <a:xfrm>
            <a:off x="323851" y="2477284"/>
            <a:ext cx="4536276" cy="25853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3600" dirty="0">
                <a:latin typeface="Times New Roman" panose="02020603050405020304" pitchFamily="18" charset="0"/>
                <a:sym typeface="+mn-ea"/>
              </a:rPr>
              <a:t>Who are they?</a:t>
            </a:r>
            <a:endParaRPr lang="zh-CN" altLang="en-US" sz="3600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600" dirty="0">
                <a:latin typeface="Times New Roman" panose="02020603050405020304" pitchFamily="18" charset="0"/>
                <a:sym typeface="+mn-ea"/>
              </a:rPr>
              <a:t>Where do they go?</a:t>
            </a:r>
            <a:endParaRPr lang="zh-CN" altLang="en-US" sz="3600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600" dirty="0">
                <a:latin typeface="Times New Roman" panose="02020603050405020304" pitchFamily="18" charset="0"/>
                <a:sym typeface="+mn-ea"/>
              </a:rPr>
              <a:t>How do they go there</a:t>
            </a:r>
            <a:r>
              <a:rPr lang="zh-CN" altLang="en-US" sz="3600" dirty="0" smtClean="0">
                <a:latin typeface="Times New Roman" panose="02020603050405020304" pitchFamily="18" charset="0"/>
                <a:sym typeface="+mn-ea"/>
              </a:rPr>
              <a:t>?</a:t>
            </a:r>
            <a:endParaRPr lang="zh-CN" altLang="en-US" sz="3600" dirty="0">
              <a:latin typeface="Times New Roman" panose="02020603050405020304" pitchFamily="18" charset="0"/>
            </a:endParaRPr>
          </a:p>
        </p:txBody>
      </p:sp>
      <p:pic>
        <p:nvPicPr>
          <p:cNvPr id="13316" name="图片 3" descr="图片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955377" y="2614613"/>
            <a:ext cx="4142185" cy="314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38" name="图片 1" descr="图片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47838" y="1241425"/>
            <a:ext cx="6255544" cy="504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362" name="图片 1" descr="图片7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83494" y="1171576"/>
            <a:ext cx="6578204" cy="504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386" name="图片 1" descr="图片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15629" y="1411288"/>
            <a:ext cx="6863953" cy="486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5fc2c941-9157-4ede-969d-8043c4c46fa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1586</Words>
  <Application>WPS 演示</Application>
  <PresentationFormat>全屏显示(4:3)</PresentationFormat>
  <Paragraphs>70</Paragraphs>
  <Slides>14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Calibri Light</vt:lpstr>
      <vt:lpstr>Calibri Light</vt:lpstr>
      <vt:lpstr>Calibri</vt:lpstr>
      <vt:lpstr>微软雅黑</vt:lpstr>
      <vt:lpstr>Calibri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406</cp:revision>
  <dcterms:created xsi:type="dcterms:W3CDTF">2013-07-01T03:05:00Z</dcterms:created>
  <dcterms:modified xsi:type="dcterms:W3CDTF">2023-03-05T01:27:37Z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1A0E8F4D29AA416F800A321E8ECAFE00</vt:lpwstr>
  </property>
</Properties>
</file>