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58C063-DD07-4C31-BAA9-5EBBE0FE844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79DBAD-3E67-4268-8693-D3CD4F762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9DE7A32E-D83E-499B-8D9C-9F8368F7746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C008E01-E58A-4803-86ED-D17F9AF17E4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866094" y="1911350"/>
            <a:ext cx="4739059" cy="1622727"/>
            <a:chOff x="304664" y="1998954"/>
            <a:chExt cx="6318042" cy="162374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63844" y="1998954"/>
              <a:ext cx="3799681" cy="5812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3  Lesson16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304664" y="2791181"/>
              <a:ext cx="6318042" cy="831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8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An </a:t>
              </a:r>
              <a:r>
                <a:rPr lang="en-US" altLang="zh-CN" sz="4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Email Is Fast</a:t>
              </a:r>
              <a:endParaRPr lang="en-US" altLang="zh-CN" sz="4800" b="1" spc="300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25589"/>
            <a:ext cx="3034903" cy="455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图片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60948" y="2105026"/>
            <a:ext cx="5636419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文本框 2"/>
          <p:cNvSpPr txBox="1">
            <a:spLocks noChangeArrowheads="1"/>
          </p:cNvSpPr>
          <p:nvPr/>
        </p:nvSpPr>
        <p:spPr bwMode="auto">
          <a:xfrm>
            <a:off x="1860949" y="1271588"/>
            <a:ext cx="563641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400" dirty="0">
                <a:latin typeface="Times New Roman" panose="02020603050405020304" pitchFamily="18" charset="0"/>
                <a:sym typeface="+mn-ea"/>
              </a:rPr>
              <a:t>我是小小歌唱家</a:t>
            </a:r>
            <a:endParaRPr lang="zh-CN" altLang="en-US" sz="44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1979" y="1449388"/>
            <a:ext cx="6003131" cy="5262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email   idea   computer   use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正确书写电子邮件：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To: …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From: …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Subject: …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</a:t>
            </a:r>
            <a:endParaRPr lang="zh-CN" altLang="en-US" sz="32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758" y="1171576"/>
            <a:ext cx="19159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1110342" y="2202111"/>
            <a:ext cx="7048005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Go home and use the computer to write an email and send it out to the closest people.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回家用电脑给自己最亲近的人写一封电子邮件并发送出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去。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2284414"/>
            <a:ext cx="3195638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3" descr="图片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81563" y="2520951"/>
            <a:ext cx="3336131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60013" y="1163844"/>
            <a:ext cx="18932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61947" y="3550166"/>
            <a:ext cx="2041922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782660" y="1810464"/>
            <a:ext cx="5606263" cy="50475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I write you the email.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No stamp, no pen.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My computer sends it all.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To you, my friend.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First write the address,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And who I send to.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Don’t forget to write my name,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At the end</a:t>
            </a:r>
            <a:r>
              <a:rPr lang="en-US" altLang="zh-CN" sz="2800" b="1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882" y="971521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04219" y="28318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2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3163" y="1873251"/>
            <a:ext cx="5607844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3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998" y="2260600"/>
            <a:ext cx="3526631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773906" y="2260600"/>
            <a:ext cx="3452813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A postcard is slow. An email is fast. And it doesn’t need stamps. Let’s send an email.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6"/>
          <p:cNvSpPr txBox="1">
            <a:spLocks noChangeArrowheads="1"/>
          </p:cNvSpPr>
          <p:nvPr/>
        </p:nvSpPr>
        <p:spPr bwMode="auto">
          <a:xfrm>
            <a:off x="3933825" y="1147764"/>
            <a:ext cx="260947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Send an email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3763" y="112815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4969" y="1330325"/>
            <a:ext cx="5643563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744" y="2105026"/>
            <a:ext cx="2696766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15554" y="1981200"/>
            <a:ext cx="2697956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Good idea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！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want to send an email to my father.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5" descr="图片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112" y="2854325"/>
            <a:ext cx="30861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580460" y="2892425"/>
            <a:ext cx="2596753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want to send an email to Steven!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41923" y="1425575"/>
            <a:ext cx="5578078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263" y="1978025"/>
            <a:ext cx="2712244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957263" y="2105026"/>
            <a:ext cx="2451497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want to send an email to Steven!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8332" y="1239839"/>
            <a:ext cx="5607844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" descr="图片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6060" y="2168525"/>
            <a:ext cx="2288381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067991" y="2168526"/>
            <a:ext cx="1864519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Can we use the computer?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5" descr="图片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6754" y="2924175"/>
            <a:ext cx="1968103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7104459" y="3079750"/>
            <a:ext cx="1065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Sure.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QQ截图201801042056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3475" y="1098550"/>
            <a:ext cx="7256860" cy="55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3341" y="2001839"/>
            <a:ext cx="5609034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2"/>
          <p:cNvSpPr txBox="1">
            <a:spLocks noChangeArrowheads="1"/>
          </p:cNvSpPr>
          <p:nvPr/>
        </p:nvSpPr>
        <p:spPr bwMode="auto">
          <a:xfrm>
            <a:off x="1963341" y="1171576"/>
            <a:ext cx="560903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我是小小写信家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32463c02-ee44-4f13-82b1-0058e48ab19f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1751</Words>
  <Application>WPS 演示</Application>
  <PresentationFormat>全屏显示(4:3)</PresentationFormat>
  <Paragraphs>93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403</cp:revision>
  <dcterms:created xsi:type="dcterms:W3CDTF">2013-07-01T03:05:00Z</dcterms:created>
  <dcterms:modified xsi:type="dcterms:W3CDTF">2023-03-05T06:12:52Z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D209D20ECDBE41D1AA67E001166ED5DA</vt:lpwstr>
  </property>
</Properties>
</file>