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68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E15B3D3-07B1-47B9-BF33-A70F2197E85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CE8455-0723-4983-8C9D-C1DFA11AFDC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9D7E9FEB-9C08-40BE-A3AA-0A0AEBD8E83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90A9EF01-679B-4AB3-9E23-A364A98B7C3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390525" y="1951038"/>
            <a:ext cx="5448299" cy="1550491"/>
            <a:chOff x="-527829" y="2145700"/>
            <a:chExt cx="7264026" cy="155001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592963" y="2145700"/>
              <a:ext cx="3022445" cy="4985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 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Lesson19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527829" y="2926509"/>
              <a:ext cx="7264026" cy="7692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4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Li </a:t>
              </a:r>
              <a:r>
                <a:rPr lang="en-US" altLang="zh-CN" sz="44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Ming Comes Home</a:t>
              </a:r>
              <a:endParaRPr lang="en-US" altLang="zh-CN" sz="4400" b="1" spc="300" dirty="0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995" y="1496476"/>
            <a:ext cx="3034903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476251" y="1052514"/>
            <a:ext cx="187047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sym typeface="+mn-ea"/>
              </a:rPr>
              <a:t>Practice</a:t>
            </a:r>
            <a:endParaRPr lang="en-US" altLang="zh-CN" sz="3200" b="1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endParaRPr lang="en-US" altLang="zh-CN" sz="3200" b="1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1507" name="图片 2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8566" y="1614489"/>
            <a:ext cx="5856684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1" descr="图片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56147" y="1233489"/>
            <a:ext cx="584239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1234678" y="2332971"/>
            <a:ext cx="6944915" cy="31085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story    did   yesterday   night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如何在不同时态中运用动词的现在时及过去时：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 often walk to school.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 walked to the park yesterday. 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0" hangingPunct="0"/>
            <a:endParaRPr lang="zh-CN" altLang="en-US" sz="1400" dirty="0"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1423988" y="2603501"/>
            <a:ext cx="6830616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</a:rPr>
              <a:t>Read the text Part1, and in the show next class and buddy.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熟读课文Part1，并在下节课和小伙伴表演出来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629" y="1171576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1481138" y="2098428"/>
            <a:ext cx="701397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一起来复习上节课所学的写邮件的具体格式吧！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315" name="图片 3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76413" y="3476625"/>
            <a:ext cx="5780485" cy="32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89350" y="1150879"/>
            <a:ext cx="146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2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08660" y="3076575"/>
            <a:ext cx="4644628" cy="338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2076449" y="1633241"/>
            <a:ext cx="641865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Talk about your Chinese Trip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6"/>
            <a:ext cx="1222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23364" y="29461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1334691" y="2529026"/>
            <a:ext cx="686633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Today, I ___. Yesterday, I ___ed. </a:t>
            </a:r>
            <a:endParaRPr lang="en-US" altLang="zh-CN" sz="36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I often____. Last night, I ___ed.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2144" y="1255713"/>
            <a:ext cx="5079206" cy="787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884635" y="1401763"/>
            <a:ext cx="7610475" cy="4401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Mr. Li: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Hello, Li Ming! You are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back.I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missed you!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Li Ming: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missed you, too.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Mr. Li: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Did you have a nice trip?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Li Ming: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Yes! I had a great trip!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Mr. Li: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 did you do yesterday?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800101" y="1069975"/>
            <a:ext cx="7596188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Li Ming: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We walked to </a:t>
            </a:r>
            <a:r>
              <a:rPr lang="en-US" altLang="zh-CN" sz="2800" dirty="0" err="1">
                <a:latin typeface="Times New Roman" panose="02020603050405020304" pitchFamily="18" charset="0"/>
                <a:sym typeface="+mn-ea"/>
              </a:rPr>
              <a:t>Wangfujing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Street. We 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              shopped there. I wanted to buy a gift for 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              you. I looked in many shops. I like this.  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              Here, it’s for you!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Mr. Li: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Thank you! Oh! It’s a T-shirt!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Li Ming: 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 have one, too!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3426619" y="2179638"/>
            <a:ext cx="5326856" cy="246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小组合作：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两人一小组，朗读课文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Part1.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根据课文内容分角色练习。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适当加上一些动作辅助表演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459" name="图片 3" descr="图片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7225" y="2179638"/>
            <a:ext cx="2106216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2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8135" y="1152526"/>
            <a:ext cx="521374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图片 3" descr="图片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6944" y="4821239"/>
            <a:ext cx="5214938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edf6d7b2-3799-47bb-9b19-ffefb1fef4c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1993</Words>
  <Application>WPS 演示</Application>
  <PresentationFormat>全屏显示(4:3)</PresentationFormat>
  <Paragraphs>95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402</cp:revision>
  <dcterms:created xsi:type="dcterms:W3CDTF">2013-07-01T03:05:00Z</dcterms:created>
  <dcterms:modified xsi:type="dcterms:W3CDTF">2023-03-05T06:19:40Z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4F1EE62BCB1E400BA2D64555A0128AC6</vt:lpwstr>
  </property>
</Properties>
</file>