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277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9" r:id="rId14"/>
    <p:sldId id="288" r:id="rId15"/>
    <p:sldId id="287" r:id="rId16"/>
    <p:sldId id="286" r:id="rId17"/>
    <p:sldId id="285" r:id="rId18"/>
    <p:sldId id="284" r:id="rId19"/>
    <p:sldId id="268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A03F61B-1A06-42A3-BA42-01758D1388D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375FA06-3457-4EAD-A8D2-2755D7C993F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85ACF0DB-65AE-4F62-B858-6C89E79FB78B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54472ECE-ECB4-4A9F-A45C-939749F0C185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61566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553318" y="1988986"/>
            <a:ext cx="5248894" cy="1681614"/>
            <a:chOff x="-311532" y="2107746"/>
            <a:chExt cx="6999694" cy="168196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550267" y="2107746"/>
              <a:ext cx="3276095" cy="64646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Unit 4  </a:t>
              </a: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Lesson22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311532" y="2589132"/>
              <a:ext cx="6999694" cy="1200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4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4800" b="1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Gifts for Everyone</a:t>
              </a:r>
              <a:endParaRPr lang="en-US" altLang="zh-CN" sz="48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860" y="1549400"/>
            <a:ext cx="3034903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6" name="图片 1" descr="图片1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30079" y="2117726"/>
            <a:ext cx="5278040" cy="41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图片 2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894" y="1898650"/>
            <a:ext cx="3431381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773907" y="2008188"/>
            <a:ext cx="3161110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Here is a gift for you, Mr. Wood. But, sorry, it’s too small.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9" name="图片 5" descr="图片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2391" y="1514476"/>
            <a:ext cx="2264569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6088856" y="1714500"/>
            <a:ext cx="1671638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Thank you, Danny.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0" name="图片 2" descr="图片1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77741" y="1158876"/>
            <a:ext cx="3894534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文本框 3"/>
          <p:cNvSpPr txBox="1">
            <a:spLocks noChangeArrowheads="1"/>
          </p:cNvSpPr>
          <p:nvPr/>
        </p:nvSpPr>
        <p:spPr bwMode="auto">
          <a:xfrm>
            <a:off x="1343872" y="4818064"/>
            <a:ext cx="7151237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Level1: </a:t>
            </a: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分角色朗读对话，注意模仿语音语调。</a:t>
            </a:r>
            <a:endParaRPr lang="zh-CN" altLang="en-US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eaLnBrk="0" hangingPunct="0"/>
            <a:endParaRPr lang="zh-CN" altLang="en-US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/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Level2: </a:t>
            </a: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五人一组，试着表演出来吧</a:t>
            </a:r>
            <a:r>
              <a:rPr lang="zh-CN" altLang="en-US" sz="2800" b="1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8" y="1171576"/>
            <a:ext cx="10807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4" name="图片 1" descr="图片1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57325" y="1195388"/>
            <a:ext cx="6329363" cy="502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78" name="图片 1" descr="图片1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18023" y="1235075"/>
            <a:ext cx="6840140" cy="506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2157" y="1457325"/>
            <a:ext cx="723807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一般情况下，直接在词尾加</a:t>
            </a:r>
            <a:r>
              <a:rPr lang="en-US" altLang="zh-CN" sz="2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ed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例如：</a:t>
            </a:r>
            <a:r>
              <a:rPr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walk, walked</a:t>
            </a:r>
            <a:endParaRPr lang="en-US" altLang="zh-CN" sz="2800" dirty="0">
              <a:solidFill>
                <a:srgbClr val="0D0D0D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以不发音的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-e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结尾动词，则只在词尾加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例如： </a:t>
            </a:r>
            <a:r>
              <a:rPr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live,  lived</a:t>
            </a:r>
            <a:endParaRPr lang="en-US" altLang="zh-CN" sz="2800" dirty="0">
              <a:solidFill>
                <a:srgbClr val="0D0D0D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3.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有些不规则动词，则需特别记忆。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例如：</a:t>
            </a:r>
            <a:r>
              <a:rPr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is, was; are, were; do, did </a:t>
            </a:r>
            <a:r>
              <a:rPr lang="en-US" altLang="zh-CN" sz="2800" dirty="0" smtClean="0">
                <a:solidFill>
                  <a:srgbClr val="0D0D0D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…</a:t>
            </a:r>
            <a:endParaRPr lang="en-US" altLang="zh-CN" sz="2800" dirty="0">
              <a:solidFill>
                <a:srgbClr val="0D0D0D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6" name="文本框 2"/>
          <p:cNvSpPr txBox="1">
            <a:spLocks noChangeArrowheads="1"/>
          </p:cNvSpPr>
          <p:nvPr/>
        </p:nvSpPr>
        <p:spPr bwMode="auto">
          <a:xfrm>
            <a:off x="1268564" y="2189203"/>
            <a:ext cx="623664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重点词汇：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bought</a:t>
            </a:r>
            <a:endParaRPr lang="en-US" altLang="zh-CN" sz="32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重点句子：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This is for you. I hope you like it.</a:t>
            </a:r>
            <a:endParaRPr lang="en-US" altLang="zh-CN" sz="32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It is great. I really like it a lot</a:t>
            </a:r>
            <a:r>
              <a:rPr lang="en-US" altLang="zh-CN" sz="3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.</a:t>
            </a:r>
            <a:endParaRPr lang="en-US" altLang="zh-CN" sz="32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1702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1541860" y="2346326"/>
            <a:ext cx="6334125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Sum up the verbs that have been learned before and their corresponding past.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总结之前所学过的动词及其对应的过去式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14093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图片 2" descr="图片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19300" y="1295400"/>
            <a:ext cx="5350669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63129" y="1171576"/>
            <a:ext cx="15602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1" descr="图片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52663" y="1971675"/>
            <a:ext cx="4927997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2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319" y="1971675"/>
            <a:ext cx="3202781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729853" y="2063750"/>
            <a:ext cx="3032522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We bought gifts for you in Beijing.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535517" y="264211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图片 1" descr="图片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70523" y="1862138"/>
            <a:ext cx="4892278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2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8244" y="2414588"/>
            <a:ext cx="234315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353741" y="2466976"/>
            <a:ext cx="2013347" cy="16619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This kite is for you, Steven!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5" name="图片 6" descr="图片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0354" y="2011363"/>
            <a:ext cx="2265759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4868466" y="2011364"/>
            <a:ext cx="1990725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Thanks, Jenny!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图片 1" descr="图片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69356" y="1944688"/>
            <a:ext cx="5000625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2" descr="图片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4012" y="2279650"/>
            <a:ext cx="295751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922860" y="2259014"/>
            <a:ext cx="2359819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You’re welcome.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Do you like it?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9" name="图片 6" descr="图片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7553" y="1768475"/>
            <a:ext cx="3071813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5439966" y="1768475"/>
            <a:ext cx="28194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Yes, I do. Green is my 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favourite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colour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.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图片 1" descr="图片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66951" y="1644650"/>
            <a:ext cx="4899422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2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2525" y="2243139"/>
            <a:ext cx="2495550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259681" y="2308225"/>
            <a:ext cx="2120504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 bought this for you, Kim!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413" name="图片 5" descr="图片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6326" y="2243139"/>
            <a:ext cx="2280047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5111354" y="2308225"/>
            <a:ext cx="1983581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Thanks, Danny!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图片 1" descr="图片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21656" y="1547813"/>
            <a:ext cx="5500688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2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635126"/>
            <a:ext cx="2781300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07194" y="1773238"/>
            <a:ext cx="2693194" cy="1382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You’re welcome. Try it on!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7" name="图片 5" descr="图片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2550" y="1358901"/>
            <a:ext cx="2780110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5472112" y="1495426"/>
            <a:ext cx="2366963" cy="20928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It’s too small for me, but it’s good for a baby.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图片 1" descr="图片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05038" y="1831975"/>
            <a:ext cx="4879181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2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091" y="2098675"/>
            <a:ext cx="2461022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931069" y="2157413"/>
            <a:ext cx="2049066" cy="20928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Here, Mr. Wood. 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This is for you.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5" descr="图片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92316" y="1831975"/>
            <a:ext cx="1794272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5353050" y="2098675"/>
            <a:ext cx="1633538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Thank you!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图片 1" descr="图片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24100" y="1930400"/>
            <a:ext cx="4929188" cy="452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2" descr="图片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07669" y="1679576"/>
            <a:ext cx="2263379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207669" y="1835150"/>
            <a:ext cx="2345531" cy="952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Let’s put it on the wall.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41198105-5a6b-4bf7-aaff-25f12ff6d76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1977</Words>
  <Application>WPS 演示</Application>
  <PresentationFormat>全屏显示(4:3)</PresentationFormat>
  <Paragraphs>110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403</cp:revision>
  <dcterms:created xsi:type="dcterms:W3CDTF">2013-07-01T03:05:00Z</dcterms:created>
  <dcterms:modified xsi:type="dcterms:W3CDTF">2023-03-05T06:22:36Z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D0EAE35FB2474886B3DB498A132F5030</vt:lpwstr>
  </property>
</Properties>
</file>