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80" r:id="rId3"/>
    <p:sldId id="277" r:id="rId5"/>
    <p:sldId id="321" r:id="rId6"/>
    <p:sldId id="327" r:id="rId7"/>
    <p:sldId id="326" r:id="rId8"/>
    <p:sldId id="325" r:id="rId9"/>
    <p:sldId id="324" r:id="rId10"/>
    <p:sldId id="323" r:id="rId11"/>
    <p:sldId id="322" r:id="rId12"/>
    <p:sldId id="320" r:id="rId13"/>
    <p:sldId id="319" r:id="rId14"/>
    <p:sldId id="314" r:id="rId15"/>
    <p:sldId id="268" r:id="rId16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860871D-CD7E-468E-BADB-F270A3E6ECB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E835545-A35A-49BB-A194-727D1B5CCFE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71B337DF-D88D-480B-834F-6517726B7B7B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1AB42C5E-764D-4D36-AD7A-E25C05E582C8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10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1985011" y="2361566"/>
            <a:ext cx="5827871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7171" name="组合 8"/>
          <p:cNvGrpSpPr/>
          <p:nvPr/>
        </p:nvGrpSpPr>
        <p:grpSpPr bwMode="auto">
          <a:xfrm>
            <a:off x="372666" y="1872490"/>
            <a:ext cx="5741194" cy="1605496"/>
            <a:chOff x="-551654" y="1990569"/>
            <a:chExt cx="7654290" cy="1606155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073049" y="1990569"/>
              <a:ext cx="4163934" cy="66256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Unit 4  Lesson</a:t>
              </a:r>
              <a:r>
                <a:rPr 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24</a:t>
              </a:r>
              <a:endParaRPr 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551654" y="2826967"/>
              <a:ext cx="7654290" cy="76975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4400" b="1" dirty="0" smtClean="0">
                  <a:latin typeface="Times New Roman" panose="02020603050405020304" pitchFamily="18" charset="0"/>
                  <a:sym typeface="+mn-ea"/>
                </a:rPr>
                <a:t>A </a:t>
              </a:r>
              <a:r>
                <a:rPr lang="zh-CN" altLang="en-US" sz="4400" b="1" dirty="0">
                  <a:latin typeface="Times New Roman" panose="02020603050405020304" pitchFamily="18" charset="0"/>
                  <a:sym typeface="+mn-ea"/>
                </a:rPr>
                <a:t>Gift for Little Zeke</a:t>
              </a:r>
              <a:endParaRPr lang="zh-CN" altLang="en-US" sz="44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3" name="图片 1" descr="英语冀教（三起）五年级下册（2014年新编）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3860" y="1550989"/>
            <a:ext cx="3034903" cy="4315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635794" y="1158876"/>
            <a:ext cx="302895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7411" name="文本框 2"/>
          <p:cNvSpPr txBox="1">
            <a:spLocks noChangeArrowheads="1"/>
          </p:cNvSpPr>
          <p:nvPr/>
        </p:nvSpPr>
        <p:spPr bwMode="auto">
          <a:xfrm>
            <a:off x="2689623" y="1587501"/>
            <a:ext cx="461370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3200" b="1" dirty="0">
                <a:latin typeface="Times New Roman" panose="02020603050405020304" pitchFamily="18" charset="0"/>
                <a:sym typeface="+mn-ea"/>
              </a:rPr>
              <a:t>Watch P6-8 and answer</a:t>
            </a:r>
            <a:r>
              <a:rPr lang="en-US" sz="3200" dirty="0">
                <a:latin typeface="Times New Roman" panose="02020603050405020304" pitchFamily="18" charset="0"/>
                <a:sym typeface="+mn-ea"/>
              </a:rPr>
              <a:t> </a:t>
            </a:r>
            <a:endParaRPr lang="en-US" sz="32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7412" name="文本框 3"/>
          <p:cNvSpPr txBox="1">
            <a:spLocks noChangeArrowheads="1"/>
          </p:cNvSpPr>
          <p:nvPr/>
        </p:nvSpPr>
        <p:spPr bwMode="auto">
          <a:xfrm>
            <a:off x="1513811" y="3098553"/>
            <a:ext cx="6779419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sz="2800" dirty="0">
                <a:latin typeface="Times New Roman" panose="02020603050405020304" pitchFamily="18" charset="0"/>
                <a:sym typeface="+mn-ea"/>
              </a:rPr>
              <a:t>1.What does Little Zeke  write to Mrs. Jones?  </a:t>
            </a:r>
            <a:endParaRPr lang="en-US" sz="28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sz="2800" dirty="0">
                <a:latin typeface="Times New Roman" panose="02020603050405020304" pitchFamily="18" charset="0"/>
                <a:sym typeface="+mn-ea"/>
              </a:rPr>
              <a:t>2.What gift does Mrs. Jones give to Little Zeke? </a:t>
            </a:r>
            <a:r>
              <a:rPr lang="en-US" dirty="0">
                <a:sym typeface="+mn-ea"/>
              </a:rPr>
              <a:t> </a:t>
            </a:r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4" name="文本框 1"/>
          <p:cNvSpPr txBox="1">
            <a:spLocks noChangeArrowheads="1"/>
          </p:cNvSpPr>
          <p:nvPr/>
        </p:nvSpPr>
        <p:spPr bwMode="auto">
          <a:xfrm>
            <a:off x="635794" y="1158876"/>
            <a:ext cx="302895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8435" name="文本框 2"/>
          <p:cNvSpPr txBox="1">
            <a:spLocks noChangeArrowheads="1"/>
          </p:cNvSpPr>
          <p:nvPr/>
        </p:nvSpPr>
        <p:spPr bwMode="auto">
          <a:xfrm>
            <a:off x="2978943" y="1158876"/>
            <a:ext cx="462557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3200" b="1" dirty="0">
                <a:latin typeface="Times New Roman" panose="02020603050405020304" pitchFamily="18" charset="0"/>
                <a:sym typeface="+mn-ea"/>
              </a:rPr>
              <a:t>Read P9 and answer  </a:t>
            </a:r>
            <a:endParaRPr lang="en-US" sz="32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8436" name="文本框 3"/>
          <p:cNvSpPr txBox="1">
            <a:spLocks noChangeArrowheads="1"/>
          </p:cNvSpPr>
          <p:nvPr/>
        </p:nvSpPr>
        <p:spPr bwMode="auto">
          <a:xfrm>
            <a:off x="2189560" y="2400300"/>
            <a:ext cx="588566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4000" dirty="0">
                <a:latin typeface="Times New Roman" panose="02020603050405020304" pitchFamily="18" charset="0"/>
                <a:sym typeface="+mn-ea"/>
              </a:rPr>
              <a:t>How does Little Zeke feel?  </a:t>
            </a:r>
            <a:endParaRPr lang="zh-CN" altLang="en-US" sz="4000" dirty="0">
              <a:latin typeface="Times New Roman" panose="02020603050405020304" pitchFamily="18" charset="0"/>
            </a:endParaRPr>
          </a:p>
        </p:txBody>
      </p:sp>
      <p:pic>
        <p:nvPicPr>
          <p:cNvPr id="18437" name="图片 5" descr="图片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38823" y="3326205"/>
            <a:ext cx="3670697" cy="332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58" name="文本框 3"/>
          <p:cNvSpPr txBox="1">
            <a:spLocks noChangeArrowheads="1"/>
          </p:cNvSpPr>
          <p:nvPr/>
        </p:nvSpPr>
        <p:spPr bwMode="auto">
          <a:xfrm>
            <a:off x="571888" y="2336718"/>
            <a:ext cx="8203977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sz="4000" dirty="0">
                <a:latin typeface="Times New Roman" panose="02020603050405020304" pitchFamily="18" charset="0"/>
                <a:sym typeface="+mn-ea"/>
              </a:rPr>
              <a:t>Retell the story with your classmates</a:t>
            </a:r>
            <a:r>
              <a:rPr lang="zh-CN" altLang="en-US" sz="4000" dirty="0">
                <a:latin typeface="Times New Roman" panose="02020603050405020304" pitchFamily="18" charset="0"/>
                <a:sym typeface="+mn-ea"/>
              </a:rPr>
              <a:t>. </a:t>
            </a:r>
            <a:endParaRPr lang="zh-CN" altLang="en-US" sz="40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和同学复述这个故事</a:t>
            </a:r>
            <a:r>
              <a:rPr 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 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888" y="1230953"/>
            <a:ext cx="21451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18" name="文本框 2"/>
          <p:cNvSpPr txBox="1">
            <a:spLocks noChangeArrowheads="1"/>
          </p:cNvSpPr>
          <p:nvPr/>
        </p:nvSpPr>
        <p:spPr bwMode="auto">
          <a:xfrm>
            <a:off x="2434442" y="1206501"/>
            <a:ext cx="363060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3200" b="1" dirty="0">
                <a:latin typeface="Times New Roman" panose="02020603050405020304" pitchFamily="18" charset="0"/>
                <a:sym typeface="+mn-ea"/>
              </a:rPr>
              <a:t>Look and ask</a:t>
            </a:r>
            <a:endParaRPr lang="en-US" sz="3200" b="1" dirty="0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9219" name="图片 3" descr="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83594" y="1944688"/>
            <a:ext cx="5374481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2" name="文本框 1"/>
          <p:cNvSpPr txBox="1">
            <a:spLocks noChangeArrowheads="1"/>
          </p:cNvSpPr>
          <p:nvPr/>
        </p:nvSpPr>
        <p:spPr bwMode="auto">
          <a:xfrm>
            <a:off x="635794" y="1158876"/>
            <a:ext cx="302895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0243" name="文本框 2"/>
          <p:cNvSpPr txBox="1">
            <a:spLocks noChangeArrowheads="1"/>
          </p:cNvSpPr>
          <p:nvPr/>
        </p:nvSpPr>
        <p:spPr bwMode="auto">
          <a:xfrm>
            <a:off x="2727723" y="1158876"/>
            <a:ext cx="49912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3200" b="1" dirty="0">
                <a:latin typeface="Times New Roman" panose="02020603050405020304" pitchFamily="18" charset="0"/>
                <a:sym typeface="+mn-ea"/>
              </a:rPr>
              <a:t>Read P1-2 and answer  </a:t>
            </a:r>
            <a:endParaRPr lang="en-US" sz="32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152525" y="1836739"/>
            <a:ext cx="6960394" cy="45391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sz="2800" dirty="0">
                <a:latin typeface="Times New Roman" panose="02020603050405020304" pitchFamily="18" charset="0"/>
                <a:sym typeface="+mn-ea"/>
              </a:rPr>
              <a:t>1.Where does Little Zeke live?  </a:t>
            </a:r>
            <a:endParaRPr lang="en-US" sz="28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Little Zeke lives in Emma’s desk.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sz="2800" dirty="0">
                <a:latin typeface="Times New Roman" panose="02020603050405020304" pitchFamily="18" charset="0"/>
                <a:sym typeface="+mn-ea"/>
              </a:rPr>
              <a:t>2.Where does Little Zeke sleep?  </a:t>
            </a:r>
            <a:endParaRPr lang="en-US" sz="28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Little Zeke sleeps in the sock.</a:t>
            </a:r>
            <a:endParaRPr lang="en-US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sz="2800" dirty="0">
                <a:latin typeface="Times New Roman" panose="02020603050405020304" pitchFamily="18" charset="0"/>
                <a:sym typeface="+mn-ea"/>
              </a:rPr>
              <a:t>3.What does Tess put for Little  Zeke in the morning?  </a:t>
            </a:r>
            <a:endParaRPr lang="en-US" sz="28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A hamburger and some milk.</a:t>
            </a:r>
            <a:endParaRPr 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08919" y="292707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6" name="文本框 1"/>
          <p:cNvSpPr txBox="1">
            <a:spLocks noChangeArrowheads="1"/>
          </p:cNvSpPr>
          <p:nvPr/>
        </p:nvSpPr>
        <p:spPr bwMode="auto">
          <a:xfrm>
            <a:off x="635794" y="1158876"/>
            <a:ext cx="302895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1267" name="文本框 2"/>
          <p:cNvSpPr txBox="1">
            <a:spLocks noChangeArrowheads="1"/>
          </p:cNvSpPr>
          <p:nvPr/>
        </p:nvSpPr>
        <p:spPr bwMode="auto">
          <a:xfrm>
            <a:off x="1064419" y="1158876"/>
            <a:ext cx="690392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3200" b="1" dirty="0">
                <a:latin typeface="Times New Roman" panose="02020603050405020304" pitchFamily="18" charset="0"/>
                <a:sym typeface="+mn-ea"/>
              </a:rPr>
              <a:t>Listen to P1-2 and follow it  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pic>
        <p:nvPicPr>
          <p:cNvPr id="11268" name="图片 3" descr="图片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64419" y="2039939"/>
            <a:ext cx="7015163" cy="416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0" name="文本框 1"/>
          <p:cNvSpPr txBox="1">
            <a:spLocks noChangeArrowheads="1"/>
          </p:cNvSpPr>
          <p:nvPr/>
        </p:nvSpPr>
        <p:spPr bwMode="auto">
          <a:xfrm>
            <a:off x="635794" y="1158876"/>
            <a:ext cx="302895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2291" name="文本框 2"/>
          <p:cNvSpPr txBox="1">
            <a:spLocks noChangeArrowheads="1"/>
          </p:cNvSpPr>
          <p:nvPr/>
        </p:nvSpPr>
        <p:spPr bwMode="auto">
          <a:xfrm>
            <a:off x="1021279" y="1158876"/>
            <a:ext cx="747383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3200" b="1" dirty="0">
                <a:latin typeface="Times New Roman" panose="02020603050405020304" pitchFamily="18" charset="0"/>
                <a:sym typeface="+mn-ea"/>
              </a:rPr>
              <a:t>Read P3 and underline the answer </a:t>
            </a:r>
            <a:endParaRPr lang="en-US" sz="32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292" name="文本框 3"/>
          <p:cNvSpPr txBox="1">
            <a:spLocks noChangeArrowheads="1"/>
          </p:cNvSpPr>
          <p:nvPr/>
        </p:nvSpPr>
        <p:spPr bwMode="auto">
          <a:xfrm>
            <a:off x="1021279" y="2568431"/>
            <a:ext cx="6745183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This evening, Little Zeke feels sad. Why</a:t>
            </a:r>
            <a:r>
              <a:rPr lang="en-US" sz="2800" dirty="0">
                <a:latin typeface="Times New Roman" panose="02020603050405020304" pitchFamily="18" charset="0"/>
                <a:sym typeface="+mn-ea"/>
              </a:rPr>
              <a:t>?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sz="2800" dirty="0">
                <a:latin typeface="Times New Roman" panose="02020603050405020304" pitchFamily="18" charset="0"/>
                <a:sym typeface="+mn-ea"/>
              </a:rPr>
              <a:t>Emma’s class had a party. Mrs. Jones had gifts for everyone. Was there a gift for Little Zeke? No.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635794" y="1158876"/>
            <a:ext cx="302895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3315" name="文本框 2"/>
          <p:cNvSpPr txBox="1">
            <a:spLocks noChangeArrowheads="1"/>
          </p:cNvSpPr>
          <p:nvPr/>
        </p:nvSpPr>
        <p:spPr bwMode="auto">
          <a:xfrm>
            <a:off x="1840675" y="1158876"/>
            <a:ext cx="530426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3200" b="1" dirty="0">
                <a:latin typeface="Times New Roman" panose="02020603050405020304" pitchFamily="18" charset="0"/>
                <a:sym typeface="+mn-ea"/>
              </a:rPr>
              <a:t>Read P3-5 and match  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3316" name="文本框 3"/>
          <p:cNvSpPr txBox="1">
            <a:spLocks noChangeArrowheads="1"/>
          </p:cNvSpPr>
          <p:nvPr/>
        </p:nvSpPr>
        <p:spPr bwMode="auto">
          <a:xfrm>
            <a:off x="1924050" y="2041526"/>
            <a:ext cx="581866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3600" dirty="0">
                <a:latin typeface="Times New Roman" panose="02020603050405020304" pitchFamily="18" charset="0"/>
                <a:sym typeface="+mn-ea"/>
              </a:rPr>
              <a:t>What’s Mrs. Jones’ gifts?</a:t>
            </a:r>
            <a:endParaRPr lang="en-US" sz="3600" dirty="0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13317" name="图片 5" descr="QQ截图2018010815562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24050" y="2854325"/>
            <a:ext cx="5220891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8" name="文本框 1"/>
          <p:cNvSpPr txBox="1">
            <a:spLocks noChangeArrowheads="1"/>
          </p:cNvSpPr>
          <p:nvPr/>
        </p:nvSpPr>
        <p:spPr bwMode="auto">
          <a:xfrm>
            <a:off x="635794" y="1158876"/>
            <a:ext cx="302895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4339" name="文本框 2"/>
          <p:cNvSpPr txBox="1">
            <a:spLocks noChangeArrowheads="1"/>
          </p:cNvSpPr>
          <p:nvPr/>
        </p:nvSpPr>
        <p:spPr bwMode="auto">
          <a:xfrm>
            <a:off x="3573065" y="939800"/>
            <a:ext cx="428839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3200" b="1" dirty="0">
                <a:latin typeface="Times New Roman" panose="02020603050405020304" pitchFamily="18" charset="0"/>
                <a:cs typeface="Microsoft Sans Serif" panose="020B0604020202020204" pitchFamily="34" charset="0"/>
                <a:sym typeface="+mn-ea"/>
              </a:rPr>
              <a:t>Listen and repeat</a:t>
            </a:r>
            <a:r>
              <a:rPr lang="en-US" sz="3200" b="1" dirty="0">
                <a:latin typeface="Times New Roman" panose="02020603050405020304" pitchFamily="18" charset="0"/>
                <a:sym typeface="+mn-ea"/>
              </a:rPr>
              <a:t>.</a:t>
            </a:r>
            <a:endParaRPr lang="en-US" sz="32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4340" name="文本框 3"/>
          <p:cNvSpPr txBox="1">
            <a:spLocks noChangeArrowheads="1"/>
          </p:cNvSpPr>
          <p:nvPr/>
        </p:nvSpPr>
        <p:spPr bwMode="auto">
          <a:xfrm>
            <a:off x="2637234" y="1714979"/>
            <a:ext cx="5582841" cy="433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sym typeface="+mn-ea"/>
              </a:rPr>
              <a:t>This evening, Little Zeke feels sad. Why?</a:t>
            </a:r>
            <a:endParaRPr lang="en-US" sz="24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sym typeface="+mn-ea"/>
              </a:rPr>
              <a:t>Emma’s class had a party. Mrs. Jones</a:t>
            </a:r>
            <a:endParaRPr lang="en-US" sz="24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sym typeface="+mn-ea"/>
              </a:rPr>
              <a:t>had gifts for everyone. Was there a gift</a:t>
            </a:r>
            <a:endParaRPr lang="en-US" sz="24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sym typeface="+mn-ea"/>
              </a:rPr>
              <a:t>for Little Zeke? No. Mrs. Jones had a</a:t>
            </a:r>
            <a:endParaRPr lang="en-US" sz="24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sym typeface="+mn-ea"/>
              </a:rPr>
              <a:t>book for Tom. Tom liked it.</a:t>
            </a:r>
            <a:endParaRPr lang="en-US" sz="2400" dirty="0">
              <a:latin typeface="Times New Roman" panose="02020603050405020304" pitchFamily="18" charset="0"/>
            </a:endParaRPr>
          </a:p>
          <a:p>
            <a:pPr eaLnBrk="0" hangingPunct="0"/>
            <a:endParaRPr lang="en-US" sz="2400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en-US" sz="2400" dirty="0">
                <a:latin typeface="Times New Roman" panose="02020603050405020304" pitchFamily="18" charset="0"/>
                <a:sym typeface="+mn-ea"/>
              </a:rPr>
              <a:t>This book is for you.</a:t>
            </a:r>
            <a:endParaRPr lang="en-US" sz="2400" dirty="0">
              <a:latin typeface="Times New Roman" panose="02020603050405020304" pitchFamily="18" charset="0"/>
            </a:endParaRPr>
          </a:p>
          <a:p>
            <a:pPr eaLnBrk="0" hangingPunct="0"/>
            <a:endParaRPr lang="en-US" sz="2400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en-US" sz="2400" dirty="0">
                <a:latin typeface="Times New Roman" panose="02020603050405020304" pitchFamily="18" charset="0"/>
                <a:sym typeface="+mn-ea"/>
              </a:rPr>
              <a:t>Thanks, Mrs. Jones.</a:t>
            </a:r>
            <a:endParaRPr lang="zh-CN" altLang="en-US" sz="2400" dirty="0"/>
          </a:p>
        </p:txBody>
      </p:sp>
      <p:pic>
        <p:nvPicPr>
          <p:cNvPr id="14341" name="图片 5" descr="图片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04987" y="2268539"/>
            <a:ext cx="69056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图片 6" descr="图片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34692" y="4135438"/>
            <a:ext cx="94416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图片 7" descr="图片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20075" y="4952753"/>
            <a:ext cx="550069" cy="98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2" name="文本框 1"/>
          <p:cNvSpPr txBox="1">
            <a:spLocks noChangeArrowheads="1"/>
          </p:cNvSpPr>
          <p:nvPr/>
        </p:nvSpPr>
        <p:spPr bwMode="auto">
          <a:xfrm>
            <a:off x="635794" y="1158876"/>
            <a:ext cx="302895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5363" name="文本框 2"/>
          <p:cNvSpPr txBox="1">
            <a:spLocks noChangeArrowheads="1"/>
          </p:cNvSpPr>
          <p:nvPr/>
        </p:nvSpPr>
        <p:spPr bwMode="auto">
          <a:xfrm>
            <a:off x="2195512" y="1660525"/>
            <a:ext cx="6053138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sz="2800" dirty="0">
                <a:latin typeface="Times New Roman" panose="02020603050405020304" pitchFamily="18" charset="0"/>
                <a:sym typeface="+mn-ea"/>
              </a:rPr>
              <a:t>Mrs. Jones had a red ball for Emma.</a:t>
            </a:r>
            <a:endParaRPr lang="en-US" sz="2800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en-US" sz="2800" dirty="0">
                <a:latin typeface="Times New Roman" panose="02020603050405020304" pitchFamily="18" charset="0"/>
                <a:sym typeface="+mn-ea"/>
              </a:rPr>
              <a:t>Emma played with her ball.</a:t>
            </a:r>
            <a:endParaRPr lang="en-US" sz="2800" dirty="0">
              <a:latin typeface="Times New Roman" panose="02020603050405020304" pitchFamily="18" charset="0"/>
            </a:endParaRPr>
          </a:p>
          <a:p>
            <a:pPr eaLnBrk="0" hangingPunct="0"/>
            <a:endParaRPr lang="en-US" sz="2800" dirty="0">
              <a:latin typeface="Times New Roman" panose="02020603050405020304" pitchFamily="18" charset="0"/>
            </a:endParaRPr>
          </a:p>
          <a:p>
            <a:pPr eaLnBrk="0" hangingPunct="0"/>
            <a:endParaRPr lang="en-US" sz="2800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en-US" sz="2800" dirty="0">
                <a:latin typeface="Times New Roman" panose="02020603050405020304" pitchFamily="18" charset="0"/>
                <a:sym typeface="+mn-ea"/>
              </a:rPr>
              <a:t>This ball is for you.</a:t>
            </a:r>
            <a:endParaRPr lang="en-US" sz="2800" dirty="0">
              <a:latin typeface="Times New Roman" panose="02020603050405020304" pitchFamily="18" charset="0"/>
            </a:endParaRPr>
          </a:p>
          <a:p>
            <a:pPr eaLnBrk="0" hangingPunct="0"/>
            <a:endParaRPr lang="en-US" sz="2800" dirty="0">
              <a:latin typeface="Times New Roman" panose="02020603050405020304" pitchFamily="18" charset="0"/>
            </a:endParaRPr>
          </a:p>
          <a:p>
            <a:pPr eaLnBrk="0" hangingPunct="0"/>
            <a:endParaRPr lang="en-US" sz="2800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en-US" sz="2800" dirty="0">
                <a:latin typeface="Times New Roman" panose="02020603050405020304" pitchFamily="18" charset="0"/>
                <a:sym typeface="+mn-ea"/>
              </a:rPr>
              <a:t>Thank you, Mrs. Jones.</a:t>
            </a:r>
            <a:endParaRPr lang="en-US" sz="2800" dirty="0">
              <a:latin typeface="Times New Roman" panose="02020603050405020304" pitchFamily="18" charset="0"/>
            </a:endParaRPr>
          </a:p>
          <a:p>
            <a:pPr eaLnBrk="0" hangingPunct="0"/>
            <a:endParaRPr lang="zh-CN" altLang="en-US" sz="2800" dirty="0"/>
          </a:p>
        </p:txBody>
      </p:sp>
      <p:pic>
        <p:nvPicPr>
          <p:cNvPr id="15364" name="图片 3" descr="图片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73994" y="1919289"/>
            <a:ext cx="407194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图片 5" descr="图片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51348" y="3190875"/>
            <a:ext cx="853678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图片 6" descr="图片6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0634" y="4225925"/>
            <a:ext cx="578644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635794" y="1158876"/>
            <a:ext cx="302895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6387" name="文本框 2"/>
          <p:cNvSpPr txBox="1">
            <a:spLocks noChangeArrowheads="1"/>
          </p:cNvSpPr>
          <p:nvPr/>
        </p:nvSpPr>
        <p:spPr bwMode="auto">
          <a:xfrm>
            <a:off x="2416969" y="1431926"/>
            <a:ext cx="6632028" cy="42473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2800" dirty="0">
                <a:latin typeface="Times New Roman" panose="02020603050405020304" pitchFamily="18" charset="0"/>
                <a:sym typeface="+mn-ea"/>
              </a:rPr>
              <a:t>Mrs. Jones had some new crayons for Tess.</a:t>
            </a:r>
            <a:endParaRPr lang="en-US" sz="2800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en-US" sz="2800" dirty="0">
                <a:latin typeface="Times New Roman" panose="02020603050405020304" pitchFamily="18" charset="0"/>
                <a:sym typeface="+mn-ea"/>
              </a:rPr>
              <a:t>Tess went to her desk. She worked on a </a:t>
            </a:r>
            <a:endParaRPr lang="en-US" sz="2800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en-US" sz="2800" dirty="0">
                <a:latin typeface="Times New Roman" panose="02020603050405020304" pitchFamily="18" charset="0"/>
                <a:sym typeface="+mn-ea"/>
              </a:rPr>
              <a:t>picture with her new crayons.</a:t>
            </a:r>
            <a:endParaRPr lang="en-US" sz="2800" dirty="0">
              <a:latin typeface="Times New Roman" panose="02020603050405020304" pitchFamily="18" charset="0"/>
            </a:endParaRPr>
          </a:p>
          <a:p>
            <a:pPr eaLnBrk="0" hangingPunct="0"/>
            <a:endParaRPr lang="en-US" sz="2800" dirty="0">
              <a:latin typeface="Times New Roman" panose="02020603050405020304" pitchFamily="18" charset="0"/>
            </a:endParaRPr>
          </a:p>
          <a:p>
            <a:pPr eaLnBrk="0" hangingPunct="0"/>
            <a:endParaRPr lang="en-US" sz="2800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en-US" sz="2800" dirty="0">
                <a:latin typeface="Times New Roman" panose="02020603050405020304" pitchFamily="18" charset="0"/>
                <a:sym typeface="+mn-ea"/>
              </a:rPr>
              <a:t>These crayons are for you.</a:t>
            </a:r>
            <a:endParaRPr lang="en-US" sz="2800" dirty="0">
              <a:latin typeface="Times New Roman" panose="02020603050405020304" pitchFamily="18" charset="0"/>
            </a:endParaRPr>
          </a:p>
          <a:p>
            <a:pPr eaLnBrk="0" hangingPunct="0"/>
            <a:endParaRPr lang="en-US" sz="2800" dirty="0">
              <a:latin typeface="Times New Roman" panose="02020603050405020304" pitchFamily="18" charset="0"/>
            </a:endParaRPr>
          </a:p>
          <a:p>
            <a:pPr eaLnBrk="0" hangingPunct="0"/>
            <a:endParaRPr lang="en-US" sz="2800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en-US" sz="2800" dirty="0">
                <a:latin typeface="Times New Roman" panose="02020603050405020304" pitchFamily="18" charset="0"/>
                <a:sym typeface="+mn-ea"/>
              </a:rPr>
              <a:t>Thank you, Mrs. Jones.</a:t>
            </a:r>
            <a:endParaRPr lang="en-US" sz="2800" dirty="0">
              <a:latin typeface="Times New Roman" panose="02020603050405020304" pitchFamily="18" charset="0"/>
            </a:endParaRPr>
          </a:p>
          <a:p>
            <a:pPr eaLnBrk="0" hangingPunct="0"/>
            <a:endParaRPr lang="zh-CN" altLang="en-US" dirty="0"/>
          </a:p>
        </p:txBody>
      </p:sp>
      <p:pic>
        <p:nvPicPr>
          <p:cNvPr id="16388" name="图片 3" descr="图片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35894" y="1851025"/>
            <a:ext cx="60960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图片 5" descr="图片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51347" y="3378200"/>
            <a:ext cx="979884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图片 6" descr="图片7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20745" y="4565650"/>
            <a:ext cx="70008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27270d2e-c924-4f88-8f56-28f8a26cd6a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2325</Words>
  <Application>WPS 演示</Application>
  <PresentationFormat>全屏显示(4:3)</PresentationFormat>
  <Paragraphs>109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Calibri Light</vt:lpstr>
      <vt:lpstr>Calibri</vt:lpstr>
      <vt:lpstr>微软雅黑</vt:lpstr>
      <vt:lpstr>Calibri</vt:lpstr>
      <vt:lpstr>Times New Roman</vt:lpstr>
      <vt:lpstr>Microsoft Sans Serif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406</cp:revision>
  <dcterms:created xsi:type="dcterms:W3CDTF">2013-07-01T03:05:00Z</dcterms:created>
  <dcterms:modified xsi:type="dcterms:W3CDTF">2023-03-05T06:24:45Z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F86BACB2E13E4C3BAD55AEDB9DED57B0</vt:lpwstr>
  </property>
</Properties>
</file>