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361" r:id="rId3"/>
    <p:sldId id="290" r:id="rId4"/>
    <p:sldId id="270" r:id="rId5"/>
    <p:sldId id="307" r:id="rId6"/>
    <p:sldId id="354" r:id="rId8"/>
    <p:sldId id="349" r:id="rId9"/>
    <p:sldId id="364" r:id="rId10"/>
    <p:sldId id="362" r:id="rId11"/>
    <p:sldId id="365" r:id="rId12"/>
    <p:sldId id="345" r:id="rId13"/>
    <p:sldId id="347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99FF"/>
    <a:srgbClr val="006600"/>
    <a:srgbClr val="6600CC"/>
    <a:srgbClr val="3333FF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4659" autoAdjust="0"/>
  </p:normalViewPr>
  <p:slideViewPr>
    <p:cSldViewPr snapToGrid="0" snapToObjects="1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374C73-B494-4FBC-87C1-9547E9CB2C2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4EFA20C0-B6B9-4C51-BC0D-E07E14BEDA7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A20C0-B6B9-4C51-BC0D-E07E14BEDA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7E576-578F-4BAE-98A0-4CB29E3320D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37FC6-5C63-434C-89CC-6B5384B75D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19177-D0D2-4B64-AA72-9F889706BE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749AA-A04D-4CEE-AB4F-1FA1AB56D9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B0187-12CE-4A8C-B471-3E34544055A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BC1A50-6FE0-40E8-AFA7-39A3B4184B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5B408-0C0F-4683-97D6-B896D117B8E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2ED2AF-D9F8-4B6B-90D5-DFE8EF45BC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7DD40-DFDE-491A-954F-B474B38A20F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858E2C-A4E1-4A9F-910C-96BF7E285B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2F6DB-33AE-4E8D-B0AA-0A9838D3E76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A9EB95-A30B-4519-B6D2-F94E4526A7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93BE0-6561-4274-AE42-8B78B8D62FC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4C6FBF-B3F6-4BE0-ADE0-BC6BA450C1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70202-7328-4F81-93E4-A6E70F939CF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412B47-8D92-4A4A-908D-137F2F0486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0215E-E1A2-4BAF-8838-E22A145506E8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CB204-5B4F-4100-8B98-902DCDC9141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2572E-B794-4EDB-9508-CB50F7FFA21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C18F6-EAFA-44AA-9EAE-37E404A248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F8577-14EE-447E-BE02-A245FFC44D5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0FECEE-D411-4188-BA57-DB74B12D50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C42EDEA-4EC8-4CC0-8BCD-B09723AC459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kumimoji="1"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CCB5012D-1E28-4398-BFA3-C2002DE2B7E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1.Listen%20and%20number.mp4" TargetMode="Externa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hyperlink" Target="2.Listen%20and%20tick.mp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hyperlink" Target="4.Read%20and%20order.mp4" TargetMode="Externa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9144000" cy="538321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111111111111111111111111111111111111111111111111111111111111111111111111111111111111111111111111111111111111111111111111111111111111111111111</a:t>
            </a:r>
            <a:endParaRPr lang="zh-CN" altLang="en-US" dirty="0"/>
          </a:p>
        </p:txBody>
      </p:sp>
      <p:pic>
        <p:nvPicPr>
          <p:cNvPr id="3075" name="图片 23" descr="草地00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856163"/>
            <a:ext cx="9144000" cy="200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24" descr="小花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153534">
            <a:off x="7737474" y="5367338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endParaRPr lang="ko-KR" altLang="en-US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82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4" name="TextBox 4"/>
          <p:cNvSpPr txBox="1">
            <a:spLocks noChangeArrowheads="1"/>
          </p:cNvSpPr>
          <p:nvPr/>
        </p:nvSpPr>
        <p:spPr bwMode="auto">
          <a:xfrm>
            <a:off x="3237706" y="2685256"/>
            <a:ext cx="27225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年级下册 </a:t>
            </a:r>
            <a:endParaRPr lang="zh-CN" altLang="en-US" sz="2000" b="1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5" name="图片 70" descr="蝴蝶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6598444" y="3561556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endParaRPr lang="ko-KR" altLang="en-US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9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488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488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488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736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736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736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0" y="3893344"/>
            <a:ext cx="9144000" cy="80599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eaLnBrk="1" fontAlgn="auto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Again, Please!</a:t>
            </a:r>
            <a:endParaRPr lang="zh-CN" altLang="en-US" sz="4800" b="1" dirty="0">
              <a:ln w="10541" cmpd="sng">
                <a:noFill/>
                <a:prstDash val="solid"/>
              </a:ln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  <p:sp>
        <p:nvSpPr>
          <p:cNvPr id="3109" name="TextBox 3"/>
          <p:cNvSpPr txBox="1">
            <a:spLocks noChangeArrowheads="1"/>
          </p:cNvSpPr>
          <p:nvPr/>
        </p:nvSpPr>
        <p:spPr bwMode="auto">
          <a:xfrm>
            <a:off x="438150" y="1528763"/>
            <a:ext cx="82677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Unit 4  Did You Have a Nice Trip </a:t>
            </a:r>
            <a:r>
              <a:rPr lang="en-US" altLang="zh-CN" sz="36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5"/>
          <p:cNvSpPr txBox="1"/>
          <p:nvPr/>
        </p:nvSpPr>
        <p:spPr>
          <a:xfrm>
            <a:off x="2762100" y="267278"/>
            <a:ext cx="362926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8. Look and say.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2291" name="矩形 1"/>
          <p:cNvSpPr>
            <a:spLocks noChangeArrowheads="1"/>
          </p:cNvSpPr>
          <p:nvPr/>
        </p:nvSpPr>
        <p:spPr bwMode="auto">
          <a:xfrm>
            <a:off x="733425" y="2097088"/>
            <a:ext cx="8042275" cy="412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was...              Ann’s family walked to...       Her parents bought...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bought...           Then they went...               They looked at...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They flew...               They took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2" name="Picture 1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2025" y="1204913"/>
            <a:ext cx="1165225" cy="113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1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82975" y="1169988"/>
            <a:ext cx="1147763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1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0175" y="1169988"/>
            <a:ext cx="1147763" cy="115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1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2835275"/>
            <a:ext cx="1157288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16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82975" y="2874963"/>
            <a:ext cx="113347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7" name="Picture 17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9863" y="2859088"/>
            <a:ext cx="1131887" cy="113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8" name="Picture 18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4549775"/>
            <a:ext cx="1133475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9" name="Picture 19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54563" y="4598988"/>
            <a:ext cx="1133475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583975" y="267278"/>
            <a:ext cx="430566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9. How am I doing?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3315" name="Picture 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57275" y="1309688"/>
            <a:ext cx="6980238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7938" y="5265738"/>
            <a:ext cx="361950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4375" y="5235575"/>
            <a:ext cx="523875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84838" y="5459413"/>
            <a:ext cx="1892300" cy="20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1800"/>
          </a:p>
        </p:txBody>
      </p:sp>
      <p:sp>
        <p:nvSpPr>
          <p:cNvPr id="12" name="文本框 25"/>
          <p:cNvSpPr txBox="1"/>
          <p:nvPr/>
        </p:nvSpPr>
        <p:spPr>
          <a:xfrm>
            <a:off x="2287100" y="207903"/>
            <a:ext cx="480420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Listen and number.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4100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25863" y="5808663"/>
            <a:ext cx="2120900" cy="66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1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3" y="1257300"/>
            <a:ext cx="7685087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"/>
          <p:cNvSpPr txBox="1">
            <a:spLocks noChangeArrowheads="1"/>
          </p:cNvSpPr>
          <p:nvPr/>
        </p:nvSpPr>
        <p:spPr bwMode="auto">
          <a:xfrm flipH="1">
            <a:off x="5391150" y="5146675"/>
            <a:ext cx="509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"/>
          <p:cNvSpPr txBox="1">
            <a:spLocks noChangeArrowheads="1"/>
          </p:cNvSpPr>
          <p:nvPr/>
        </p:nvSpPr>
        <p:spPr bwMode="auto">
          <a:xfrm flipH="1">
            <a:off x="2760663" y="2894013"/>
            <a:ext cx="5095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"/>
          <p:cNvSpPr txBox="1">
            <a:spLocks noChangeArrowheads="1"/>
          </p:cNvSpPr>
          <p:nvPr/>
        </p:nvSpPr>
        <p:spPr bwMode="auto">
          <a:xfrm flipH="1">
            <a:off x="5391150" y="2895600"/>
            <a:ext cx="509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"/>
          <p:cNvSpPr txBox="1">
            <a:spLocks noChangeArrowheads="1"/>
          </p:cNvSpPr>
          <p:nvPr/>
        </p:nvSpPr>
        <p:spPr bwMode="auto">
          <a:xfrm flipH="1">
            <a:off x="8010525" y="5141913"/>
            <a:ext cx="5095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 flipH="1">
            <a:off x="8023225" y="2894013"/>
            <a:ext cx="5095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 flipH="1">
            <a:off x="2743200" y="5153025"/>
            <a:ext cx="509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5"/>
          <p:cNvSpPr txBox="1"/>
          <p:nvPr/>
        </p:nvSpPr>
        <p:spPr>
          <a:xfrm>
            <a:off x="2667100" y="219778"/>
            <a:ext cx="3985515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Listen and tick.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5123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98863" y="5868988"/>
            <a:ext cx="2120900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2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22863" y="1050925"/>
            <a:ext cx="1079500" cy="481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2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3025" y="1087438"/>
            <a:ext cx="1046163" cy="479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6" name="矩形 4"/>
          <p:cNvSpPr>
            <a:spLocks noChangeArrowheads="1"/>
          </p:cNvSpPr>
          <p:nvPr/>
        </p:nvSpPr>
        <p:spPr bwMode="auto">
          <a:xfrm>
            <a:off x="595313" y="1138238"/>
            <a:ext cx="45720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5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Where did Tim go yesterday ?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What does he like to play ?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What happened to Mike ?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What did she buy yesterday ?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When did he arrive in Beijing ?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051675" y="1443038"/>
            <a:ext cx="5762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051675" y="2439988"/>
            <a:ext cx="576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8383588" y="3400425"/>
            <a:ext cx="574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30" name="Picture 2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34288" y="950913"/>
            <a:ext cx="1174750" cy="495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778500" y="4397375"/>
            <a:ext cx="5746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768975" y="5403850"/>
            <a:ext cx="5762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661344" y="288131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25"/>
          <p:cNvSpPr txBox="1"/>
          <p:nvPr/>
        </p:nvSpPr>
        <p:spPr>
          <a:xfrm>
            <a:off x="2560225" y="267278"/>
            <a:ext cx="437408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Look and match.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6147" name="矩形 1"/>
          <p:cNvSpPr>
            <a:spLocks noChangeArrowheads="1"/>
          </p:cNvSpPr>
          <p:nvPr/>
        </p:nvSpPr>
        <p:spPr bwMode="auto">
          <a:xfrm>
            <a:off x="1644650" y="2552700"/>
            <a:ext cx="72263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walked to school yesterday. 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looked in the window and saw some tables. 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Tim’s family watched TV after dinner.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 Ming wanted to send his friend a letter.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Jenny bought a scarf for her mother.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31900" y="2881313"/>
            <a:ext cx="415925" cy="3683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228725" y="3617913"/>
            <a:ext cx="415925" cy="3683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227138" y="4316413"/>
            <a:ext cx="415925" cy="3683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227138" y="5076825"/>
            <a:ext cx="415925" cy="3683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238250" y="5776913"/>
            <a:ext cx="415925" cy="3683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6153" name="Picture 2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9125" y="1203325"/>
            <a:ext cx="7905750" cy="1366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TextBox 2"/>
          <p:cNvSpPr txBox="1">
            <a:spLocks noChangeArrowheads="1"/>
          </p:cNvSpPr>
          <p:nvPr/>
        </p:nvSpPr>
        <p:spPr bwMode="auto">
          <a:xfrm flipH="1">
            <a:off x="1250950" y="5730875"/>
            <a:ext cx="509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2"/>
          <p:cNvSpPr txBox="1">
            <a:spLocks noChangeArrowheads="1"/>
          </p:cNvSpPr>
          <p:nvPr/>
        </p:nvSpPr>
        <p:spPr bwMode="auto">
          <a:xfrm flipH="1">
            <a:off x="1250950" y="4270375"/>
            <a:ext cx="509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2"/>
          <p:cNvSpPr txBox="1">
            <a:spLocks noChangeArrowheads="1"/>
          </p:cNvSpPr>
          <p:nvPr/>
        </p:nvSpPr>
        <p:spPr bwMode="auto">
          <a:xfrm flipH="1">
            <a:off x="1255713" y="5040313"/>
            <a:ext cx="5095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2"/>
          <p:cNvSpPr txBox="1">
            <a:spLocks noChangeArrowheads="1"/>
          </p:cNvSpPr>
          <p:nvPr/>
        </p:nvSpPr>
        <p:spPr bwMode="auto">
          <a:xfrm flipH="1">
            <a:off x="1228725" y="3559175"/>
            <a:ext cx="509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2"/>
          <p:cNvSpPr txBox="1">
            <a:spLocks noChangeArrowheads="1"/>
          </p:cNvSpPr>
          <p:nvPr/>
        </p:nvSpPr>
        <p:spPr bwMode="auto">
          <a:xfrm flipH="1">
            <a:off x="1262063" y="2824163"/>
            <a:ext cx="5095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726475" y="279153"/>
            <a:ext cx="4073231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4. Read and order.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7171" name="矩形 1"/>
          <p:cNvSpPr>
            <a:spLocks noChangeArrowheads="1"/>
          </p:cNvSpPr>
          <p:nvPr/>
        </p:nvSpPr>
        <p:spPr bwMode="auto">
          <a:xfrm>
            <a:off x="460375" y="973138"/>
            <a:ext cx="834390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13105" algn="just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was a fine day last Sunday. Wang Lin and I walked to the park together. We played football there. We had a lot of fun. Suddenly the football fell into the lake. We were sad. A dog saw it and jumped into the lake. He swam to the ball and brought it back to us. “Good boy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！”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said to the dog.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1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5563" y="3449638"/>
            <a:ext cx="4997450" cy="172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44613" y="5189538"/>
            <a:ext cx="683736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11550" y="5845175"/>
            <a:ext cx="2120900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"/>
          <p:cNvSpPr txBox="1">
            <a:spLocks noChangeArrowheads="1"/>
          </p:cNvSpPr>
          <p:nvPr/>
        </p:nvSpPr>
        <p:spPr bwMode="auto">
          <a:xfrm flipH="1">
            <a:off x="6916738" y="5221288"/>
            <a:ext cx="5095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 flipH="1">
            <a:off x="1487488" y="5221288"/>
            <a:ext cx="5095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 flipH="1">
            <a:off x="5549900" y="5237163"/>
            <a:ext cx="5095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"/>
          <p:cNvSpPr txBox="1">
            <a:spLocks noChangeArrowheads="1"/>
          </p:cNvSpPr>
          <p:nvPr/>
        </p:nvSpPr>
        <p:spPr bwMode="auto">
          <a:xfrm flipH="1">
            <a:off x="4181475" y="5213350"/>
            <a:ext cx="509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"/>
          <p:cNvSpPr txBox="1">
            <a:spLocks noChangeArrowheads="1"/>
          </p:cNvSpPr>
          <p:nvPr/>
        </p:nvSpPr>
        <p:spPr bwMode="auto">
          <a:xfrm flipH="1">
            <a:off x="2857500" y="5232400"/>
            <a:ext cx="509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25"/>
          <p:cNvSpPr txBox="1"/>
          <p:nvPr/>
        </p:nvSpPr>
        <p:spPr>
          <a:xfrm>
            <a:off x="2821475" y="279153"/>
            <a:ext cx="407169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5. Read and write.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5945188" y="1198563"/>
            <a:ext cx="2700337" cy="219551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watch 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jump    buy     go        walk     have     play       are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is</a:t>
            </a:r>
            <a:endParaRPr lang="en-US" altLang="zh-CN" sz="2400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196" name="矩形 1"/>
          <p:cNvSpPr>
            <a:spLocks noChangeArrowheads="1"/>
          </p:cNvSpPr>
          <p:nvPr/>
        </p:nvSpPr>
        <p:spPr bwMode="auto">
          <a:xfrm>
            <a:off x="460375" y="3540125"/>
            <a:ext cx="8375650" cy="297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0850" algn="just" eaLnBrk="1" hangingPunct="1">
              <a:lnSpc>
                <a:spcPct val="17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______ May 1 yesterday. I ______ to the zoo with my parents by bus. We ______ around the zoo. We _______ the animals. The elephants ______ games. The monkeys _______ up and down.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850" algn="just" eaLnBrk="1" hangingPunct="1">
              <a:lnSpc>
                <a:spcPct val="17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Later we ______ tired. My mum ______ some ice cream for us.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850" algn="just" eaLnBrk="1" hangingPunct="1">
              <a:lnSpc>
                <a:spcPct val="17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______ a nice day.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7" name="Picture 1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0550" y="1033463"/>
            <a:ext cx="5002213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"/>
          <p:cNvSpPr txBox="1">
            <a:spLocks noChangeArrowheads="1"/>
          </p:cNvSpPr>
          <p:nvPr/>
        </p:nvSpPr>
        <p:spPr bwMode="auto">
          <a:xfrm flipH="1">
            <a:off x="1362075" y="3702050"/>
            <a:ext cx="111918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"/>
          <p:cNvSpPr txBox="1">
            <a:spLocks noChangeArrowheads="1"/>
          </p:cNvSpPr>
          <p:nvPr/>
        </p:nvSpPr>
        <p:spPr bwMode="auto">
          <a:xfrm flipH="1">
            <a:off x="4595813" y="3724275"/>
            <a:ext cx="11207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"/>
          <p:cNvSpPr txBox="1">
            <a:spLocks noChangeArrowheads="1"/>
          </p:cNvSpPr>
          <p:nvPr/>
        </p:nvSpPr>
        <p:spPr bwMode="auto">
          <a:xfrm flipH="1">
            <a:off x="1979613" y="4284663"/>
            <a:ext cx="1119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walked</a:t>
            </a:r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"/>
          <p:cNvSpPr txBox="1">
            <a:spLocks noChangeArrowheads="1"/>
          </p:cNvSpPr>
          <p:nvPr/>
        </p:nvSpPr>
        <p:spPr bwMode="auto">
          <a:xfrm flipH="1">
            <a:off x="5462588" y="4284663"/>
            <a:ext cx="12430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watched</a:t>
            </a:r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 flipH="1">
            <a:off x="1677988" y="4845050"/>
            <a:ext cx="111918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played</a:t>
            </a:r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2"/>
          <p:cNvSpPr txBox="1">
            <a:spLocks noChangeArrowheads="1"/>
          </p:cNvSpPr>
          <p:nvPr/>
        </p:nvSpPr>
        <p:spPr bwMode="auto">
          <a:xfrm flipH="1">
            <a:off x="5162550" y="4845050"/>
            <a:ext cx="11207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jumped</a:t>
            </a:r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2"/>
          <p:cNvSpPr txBox="1">
            <a:spLocks noChangeArrowheads="1"/>
          </p:cNvSpPr>
          <p:nvPr/>
        </p:nvSpPr>
        <p:spPr bwMode="auto">
          <a:xfrm flipH="1">
            <a:off x="2139950" y="5427663"/>
            <a:ext cx="11207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2"/>
          <p:cNvSpPr txBox="1">
            <a:spLocks noChangeArrowheads="1"/>
          </p:cNvSpPr>
          <p:nvPr/>
        </p:nvSpPr>
        <p:spPr bwMode="auto">
          <a:xfrm flipH="1">
            <a:off x="4813300" y="5427663"/>
            <a:ext cx="11207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bought</a:t>
            </a:r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2"/>
          <p:cNvSpPr txBox="1">
            <a:spLocks noChangeArrowheads="1"/>
          </p:cNvSpPr>
          <p:nvPr/>
        </p:nvSpPr>
        <p:spPr bwMode="auto">
          <a:xfrm flipH="1">
            <a:off x="1562100" y="6000750"/>
            <a:ext cx="111918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560225" y="255403"/>
            <a:ext cx="451912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6. Read and answer.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9219" name="矩形 1"/>
          <p:cNvSpPr>
            <a:spLocks noChangeArrowheads="1"/>
          </p:cNvSpPr>
          <p:nvPr/>
        </p:nvSpPr>
        <p:spPr bwMode="auto">
          <a:xfrm>
            <a:off x="1738313" y="1223963"/>
            <a:ext cx="6086475" cy="484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1. When did you get up last Sunday?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_______________________________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2. Where did you go ?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_______________________________ 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3. What did you do there ?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_______________________________ 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4. Did you have fun ?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_______________________________ 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5. When did you come back ?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_______________________________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5"/>
          <p:cNvSpPr txBox="1"/>
          <p:nvPr/>
        </p:nvSpPr>
        <p:spPr>
          <a:xfrm>
            <a:off x="2536475" y="267278"/>
            <a:ext cx="403187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7. Look and write.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0243" name="矩形 1"/>
          <p:cNvSpPr>
            <a:spLocks noChangeArrowheads="1"/>
          </p:cNvSpPr>
          <p:nvPr/>
        </p:nvSpPr>
        <p:spPr bwMode="auto">
          <a:xfrm>
            <a:off x="1898650" y="1581150"/>
            <a:ext cx="2784475" cy="449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______ breakfast at 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seven yesterday.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______ to 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 at seven thirty.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______ four lessons 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morning and two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afternoon.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______ games with 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friends after school.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2"/>
          <p:cNvSpPr txBox="1">
            <a:spLocks noChangeArrowheads="1"/>
          </p:cNvSpPr>
          <p:nvPr/>
        </p:nvSpPr>
        <p:spPr bwMode="auto">
          <a:xfrm flipH="1">
            <a:off x="2055813" y="1638300"/>
            <a:ext cx="1119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ate/had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5" name="矩形 2"/>
          <p:cNvSpPr>
            <a:spLocks noChangeArrowheads="1"/>
          </p:cNvSpPr>
          <p:nvPr/>
        </p:nvSpPr>
        <p:spPr bwMode="auto">
          <a:xfrm>
            <a:off x="3681413" y="847725"/>
            <a:ext cx="17907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Jenny’s Day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6" name="Picture 1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3913" y="1457325"/>
            <a:ext cx="1136650" cy="113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1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3275" y="2725738"/>
            <a:ext cx="1138238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1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1213" y="3943350"/>
            <a:ext cx="1123950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1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338" y="5156200"/>
            <a:ext cx="1139825" cy="11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8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6163" y="1511300"/>
            <a:ext cx="1116012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1" name="Picture 19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6163" y="2757488"/>
            <a:ext cx="1130300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2" name="Picture 20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2038" y="3981450"/>
            <a:ext cx="1114425" cy="113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3" name="Picture 21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5213" y="5175250"/>
            <a:ext cx="1116012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54" name="矩形 3"/>
          <p:cNvSpPr>
            <a:spLocks noChangeArrowheads="1"/>
          </p:cNvSpPr>
          <p:nvPr/>
        </p:nvSpPr>
        <p:spPr bwMode="auto">
          <a:xfrm>
            <a:off x="5991225" y="1751013"/>
            <a:ext cx="2879725" cy="449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_____ _____ ________ at seven in the evening.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______ ______ at ______ past eight.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______ ______ ______ at nine ten.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______ to bed at half past nine.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 flipH="1">
            <a:off x="2970213" y="2851150"/>
            <a:ext cx="1119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"/>
          <p:cNvSpPr txBox="1">
            <a:spLocks noChangeArrowheads="1"/>
          </p:cNvSpPr>
          <p:nvPr/>
        </p:nvSpPr>
        <p:spPr bwMode="auto">
          <a:xfrm flipH="1">
            <a:off x="2251075" y="4030663"/>
            <a:ext cx="1119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"/>
          <p:cNvSpPr txBox="1">
            <a:spLocks noChangeArrowheads="1"/>
          </p:cNvSpPr>
          <p:nvPr/>
        </p:nvSpPr>
        <p:spPr bwMode="auto">
          <a:xfrm flipH="1">
            <a:off x="2111375" y="5211763"/>
            <a:ext cx="1120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played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"/>
          <p:cNvSpPr txBox="1">
            <a:spLocks noChangeArrowheads="1"/>
          </p:cNvSpPr>
          <p:nvPr/>
        </p:nvSpPr>
        <p:spPr bwMode="auto">
          <a:xfrm flipH="1">
            <a:off x="6308725" y="1835150"/>
            <a:ext cx="2544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      my  homework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"/>
          <p:cNvSpPr txBox="1">
            <a:spLocks noChangeArrowheads="1"/>
          </p:cNvSpPr>
          <p:nvPr/>
        </p:nvSpPr>
        <p:spPr bwMode="auto">
          <a:xfrm flipH="1">
            <a:off x="6089650" y="2957513"/>
            <a:ext cx="2544763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watched    TV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half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 flipH="1">
            <a:off x="6154738" y="4211638"/>
            <a:ext cx="2544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listened    to      music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2"/>
          <p:cNvSpPr txBox="1">
            <a:spLocks noChangeArrowheads="1"/>
          </p:cNvSpPr>
          <p:nvPr/>
        </p:nvSpPr>
        <p:spPr bwMode="auto">
          <a:xfrm flipH="1">
            <a:off x="6235700" y="5376863"/>
            <a:ext cx="1119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5"/>
          <p:cNvSpPr txBox="1"/>
          <p:nvPr/>
        </p:nvSpPr>
        <p:spPr>
          <a:xfrm>
            <a:off x="2536475" y="267278"/>
            <a:ext cx="403187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7. Look and write.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2488" y="1139825"/>
            <a:ext cx="7543800" cy="50784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Day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6a169aa4-18d9-4395-bdcd-b9e3cc63a40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3602</Words>
  <Application>WPS 演示</Application>
  <PresentationFormat>全屏显示(4:3)</PresentationFormat>
  <Paragraphs>192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微软雅黑</vt:lpstr>
      <vt:lpstr>Kozuka Gothic Pro H</vt:lpstr>
      <vt:lpstr>Yu Gothic</vt:lpstr>
      <vt:lpstr>方正大黑简体</vt:lpstr>
      <vt:lpstr>Times New Roman</vt:lpstr>
      <vt:lpstr>黑体</vt:lpstr>
      <vt:lpstr>Arial Black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559</cp:revision>
  <dcterms:created xsi:type="dcterms:W3CDTF">2016-01-15T00:46:00Z</dcterms:created>
  <dcterms:modified xsi:type="dcterms:W3CDTF">2023-03-05T06:25:50Z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1560FAF55D25405FABC3CD445060378F</vt:lpwstr>
  </property>
  <property fmtid="{D5CDD505-2E9C-101B-9397-08002B2CF9AE}" pid="3" name="KSOProductBuildVer">
    <vt:lpwstr>2052-11.1.0.13703</vt:lpwstr>
  </property>
</Properties>
</file>